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57" r:id="rId3"/>
    <p:sldId id="291" r:id="rId4"/>
    <p:sldId id="258" r:id="rId5"/>
    <p:sldId id="259" r:id="rId6"/>
    <p:sldId id="261" r:id="rId7"/>
    <p:sldId id="262" r:id="rId8"/>
    <p:sldId id="267" r:id="rId9"/>
    <p:sldId id="268" r:id="rId10"/>
    <p:sldId id="264" r:id="rId11"/>
    <p:sldId id="286" r:id="rId12"/>
    <p:sldId id="263" r:id="rId13"/>
    <p:sldId id="265" r:id="rId14"/>
    <p:sldId id="278" r:id="rId15"/>
    <p:sldId id="266" r:id="rId16"/>
    <p:sldId id="269" r:id="rId17"/>
    <p:sldId id="270" r:id="rId18"/>
    <p:sldId id="271" r:id="rId19"/>
    <p:sldId id="272" r:id="rId20"/>
    <p:sldId id="273" r:id="rId21"/>
    <p:sldId id="275" r:id="rId22"/>
    <p:sldId id="276" r:id="rId23"/>
    <p:sldId id="280" r:id="rId24"/>
    <p:sldId id="282" r:id="rId25"/>
    <p:sldId id="281" r:id="rId26"/>
    <p:sldId id="284" r:id="rId27"/>
    <p:sldId id="290" r:id="rId28"/>
    <p:sldId id="283" r:id="rId29"/>
    <p:sldId id="287" r:id="rId30"/>
    <p:sldId id="285" r:id="rId31"/>
    <p:sldId id="288" r:id="rId32"/>
    <p:sldId id="289" r:id="rId33"/>
    <p:sldId id="295" r:id="rId34"/>
    <p:sldId id="294" r:id="rId35"/>
    <p:sldId id="292" r:id="rId36"/>
    <p:sldId id="293" r:id="rId37"/>
    <p:sldId id="277" r:id="rId3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6" autoAdjust="0"/>
    <p:restoredTop sz="71644" autoAdjust="0"/>
  </p:normalViewPr>
  <p:slideViewPr>
    <p:cSldViewPr snapToGrid="0" showGuides="1">
      <p:cViewPr varScale="1">
        <p:scale>
          <a:sx n="83" d="100"/>
          <a:sy n="83" d="100"/>
        </p:scale>
        <p:origin x="1674"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lassmeyer, Sarah" userId="0f58295c-8b08-4a02-9d69-433b2b0bdf3f" providerId="ADAL" clId="{EA6D49A5-2BB5-4162-9DB7-1E2E6FC5107C}"/>
    <pc:docChg chg="custSel addSld modSld sldOrd">
      <pc:chgData name="Glassmeyer, Sarah" userId="0f58295c-8b08-4a02-9d69-433b2b0bdf3f" providerId="ADAL" clId="{EA6D49A5-2BB5-4162-9DB7-1E2E6FC5107C}" dt="2018-06-19T20:32:52.444" v="921" actId="1076"/>
      <pc:docMkLst>
        <pc:docMk/>
      </pc:docMkLst>
      <pc:sldChg chg="addSp modSp setBg">
        <pc:chgData name="Glassmeyer, Sarah" userId="0f58295c-8b08-4a02-9d69-433b2b0bdf3f" providerId="ADAL" clId="{EA6D49A5-2BB5-4162-9DB7-1E2E6FC5107C}" dt="2018-06-19T20:24:05.572" v="841" actId="20577"/>
        <pc:sldMkLst>
          <pc:docMk/>
          <pc:sldMk cId="2829426015" sldId="256"/>
        </pc:sldMkLst>
        <pc:spChg chg="mod">
          <ac:chgData name="Glassmeyer, Sarah" userId="0f58295c-8b08-4a02-9d69-433b2b0bdf3f" providerId="ADAL" clId="{EA6D49A5-2BB5-4162-9DB7-1E2E6FC5107C}" dt="2018-06-19T20:10:20.396" v="784" actId="1076"/>
          <ac:spMkLst>
            <pc:docMk/>
            <pc:sldMk cId="2829426015" sldId="256"/>
            <ac:spMk id="2" creationId="{E7D13412-6CF2-4687-B70B-E5E54857D49C}"/>
          </ac:spMkLst>
        </pc:spChg>
        <pc:spChg chg="mod">
          <ac:chgData name="Glassmeyer, Sarah" userId="0f58295c-8b08-4a02-9d69-433b2b0bdf3f" providerId="ADAL" clId="{EA6D49A5-2BB5-4162-9DB7-1E2E6FC5107C}" dt="2018-06-19T20:24:05.572" v="841" actId="20577"/>
          <ac:spMkLst>
            <pc:docMk/>
            <pc:sldMk cId="2829426015" sldId="256"/>
            <ac:spMk id="3" creationId="{0F93ED48-4B34-41D7-B572-E5BF8FB46E13}"/>
          </ac:spMkLst>
        </pc:spChg>
        <pc:spChg chg="add mod">
          <ac:chgData name="Glassmeyer, Sarah" userId="0f58295c-8b08-4a02-9d69-433b2b0bdf3f" providerId="ADAL" clId="{EA6D49A5-2BB5-4162-9DB7-1E2E6FC5107C}" dt="2018-06-19T20:11:44.920" v="796"/>
          <ac:spMkLst>
            <pc:docMk/>
            <pc:sldMk cId="2829426015" sldId="256"/>
            <ac:spMk id="5" creationId="{84183359-D31C-45B0-9B00-8C0D7D1AB5E1}"/>
          </ac:spMkLst>
        </pc:spChg>
        <pc:picChg chg="add ord">
          <ac:chgData name="Glassmeyer, Sarah" userId="0f58295c-8b08-4a02-9d69-433b2b0bdf3f" providerId="ADAL" clId="{EA6D49A5-2BB5-4162-9DB7-1E2E6FC5107C}" dt="2018-06-19T20:08:45.610" v="727" actId="167"/>
          <ac:picMkLst>
            <pc:docMk/>
            <pc:sldMk cId="2829426015" sldId="256"/>
            <ac:picMk id="4" creationId="{8A394898-C82C-4FD1-B2EC-D87679A3022E}"/>
          </ac:picMkLst>
        </pc:picChg>
        <pc:picChg chg="add mod">
          <ac:chgData name="Glassmeyer, Sarah" userId="0f58295c-8b08-4a02-9d69-433b2b0bdf3f" providerId="ADAL" clId="{EA6D49A5-2BB5-4162-9DB7-1E2E6FC5107C}" dt="2018-06-19T20:17:04.996" v="804" actId="1076"/>
          <ac:picMkLst>
            <pc:docMk/>
            <pc:sldMk cId="2829426015" sldId="256"/>
            <ac:picMk id="7" creationId="{C08D895E-BF57-418A-8AE4-65B33D99264D}"/>
          </ac:picMkLst>
        </pc:picChg>
      </pc:sldChg>
      <pc:sldChg chg="modSp">
        <pc:chgData name="Glassmeyer, Sarah" userId="0f58295c-8b08-4a02-9d69-433b2b0bdf3f" providerId="ADAL" clId="{EA6D49A5-2BB5-4162-9DB7-1E2E6FC5107C}" dt="2018-06-19T20:21:40.059" v="819" actId="1076"/>
        <pc:sldMkLst>
          <pc:docMk/>
          <pc:sldMk cId="3070543458" sldId="261"/>
        </pc:sldMkLst>
        <pc:spChg chg="mod">
          <ac:chgData name="Glassmeyer, Sarah" userId="0f58295c-8b08-4a02-9d69-433b2b0bdf3f" providerId="ADAL" clId="{EA6D49A5-2BB5-4162-9DB7-1E2E6FC5107C}" dt="2018-06-19T20:21:40.059" v="819" actId="1076"/>
          <ac:spMkLst>
            <pc:docMk/>
            <pc:sldMk cId="3070543458" sldId="261"/>
            <ac:spMk id="2" creationId="{8CCB265C-70EE-447D-B254-2F722E27DE4A}"/>
          </ac:spMkLst>
        </pc:spChg>
      </pc:sldChg>
      <pc:sldChg chg="ord">
        <pc:chgData name="Glassmeyer, Sarah" userId="0f58295c-8b08-4a02-9d69-433b2b0bdf3f" providerId="ADAL" clId="{EA6D49A5-2BB5-4162-9DB7-1E2E6FC5107C}" dt="2018-06-19T16:33:00.050" v="55"/>
        <pc:sldMkLst>
          <pc:docMk/>
          <pc:sldMk cId="3926073958" sldId="263"/>
        </pc:sldMkLst>
      </pc:sldChg>
      <pc:sldChg chg="modSp ord">
        <pc:chgData name="Glassmeyer, Sarah" userId="0f58295c-8b08-4a02-9d69-433b2b0bdf3f" providerId="ADAL" clId="{EA6D49A5-2BB5-4162-9DB7-1E2E6FC5107C}" dt="2018-06-19T20:15:29.804" v="798"/>
        <pc:sldMkLst>
          <pc:docMk/>
          <pc:sldMk cId="1386274772" sldId="265"/>
        </pc:sldMkLst>
        <pc:spChg chg="mod">
          <ac:chgData name="Glassmeyer, Sarah" userId="0f58295c-8b08-4a02-9d69-433b2b0bdf3f" providerId="ADAL" clId="{EA6D49A5-2BB5-4162-9DB7-1E2E6FC5107C}" dt="2018-06-19T20:15:29.804" v="798"/>
          <ac:spMkLst>
            <pc:docMk/>
            <pc:sldMk cId="1386274772" sldId="265"/>
            <ac:spMk id="3" creationId="{3B2BEF6D-1A5D-48EF-A41F-2F8C75E9D3F6}"/>
          </ac:spMkLst>
        </pc:spChg>
      </pc:sldChg>
      <pc:sldChg chg="modSp">
        <pc:chgData name="Glassmeyer, Sarah" userId="0f58295c-8b08-4a02-9d69-433b2b0bdf3f" providerId="ADAL" clId="{EA6D49A5-2BB5-4162-9DB7-1E2E6FC5107C}" dt="2018-06-19T20:15:36.414" v="799"/>
        <pc:sldMkLst>
          <pc:docMk/>
          <pc:sldMk cId="4043668445" sldId="266"/>
        </pc:sldMkLst>
        <pc:spChg chg="mod">
          <ac:chgData name="Glassmeyer, Sarah" userId="0f58295c-8b08-4a02-9d69-433b2b0bdf3f" providerId="ADAL" clId="{EA6D49A5-2BB5-4162-9DB7-1E2E6FC5107C}" dt="2018-06-19T20:15:36.414" v="799"/>
          <ac:spMkLst>
            <pc:docMk/>
            <pc:sldMk cId="4043668445" sldId="266"/>
            <ac:spMk id="6" creationId="{62353E87-5F42-4E26-9E8A-AD3B8B3DD01A}"/>
          </ac:spMkLst>
        </pc:spChg>
      </pc:sldChg>
      <pc:sldChg chg="modSp">
        <pc:chgData name="Glassmeyer, Sarah" userId="0f58295c-8b08-4a02-9d69-433b2b0bdf3f" providerId="ADAL" clId="{EA6D49A5-2BB5-4162-9DB7-1E2E6FC5107C}" dt="2018-06-19T20:15:59.980" v="802" actId="1076"/>
        <pc:sldMkLst>
          <pc:docMk/>
          <pc:sldMk cId="516975133" sldId="269"/>
        </pc:sldMkLst>
        <pc:spChg chg="mod">
          <ac:chgData name="Glassmeyer, Sarah" userId="0f58295c-8b08-4a02-9d69-433b2b0bdf3f" providerId="ADAL" clId="{EA6D49A5-2BB5-4162-9DB7-1E2E6FC5107C}" dt="2018-06-19T20:15:59.980" v="802" actId="1076"/>
          <ac:spMkLst>
            <pc:docMk/>
            <pc:sldMk cId="516975133" sldId="269"/>
            <ac:spMk id="2" creationId="{8CCB265C-70EE-447D-B254-2F722E27DE4A}"/>
          </ac:spMkLst>
        </pc:spChg>
      </pc:sldChg>
      <pc:sldChg chg="modSp">
        <pc:chgData name="Glassmeyer, Sarah" userId="0f58295c-8b08-4a02-9d69-433b2b0bdf3f" providerId="ADAL" clId="{EA6D49A5-2BB5-4162-9DB7-1E2E6FC5107C}" dt="2018-06-19T20:30:43.968" v="842"/>
        <pc:sldMkLst>
          <pc:docMk/>
          <pc:sldMk cId="982565888" sldId="270"/>
        </pc:sldMkLst>
        <pc:spChg chg="mod">
          <ac:chgData name="Glassmeyer, Sarah" userId="0f58295c-8b08-4a02-9d69-433b2b0bdf3f" providerId="ADAL" clId="{EA6D49A5-2BB5-4162-9DB7-1E2E6FC5107C}" dt="2018-06-19T20:30:43.968" v="842"/>
          <ac:spMkLst>
            <pc:docMk/>
            <pc:sldMk cId="982565888" sldId="270"/>
            <ac:spMk id="3" creationId="{68A950C5-C387-4D71-9223-2D1088709491}"/>
          </ac:spMkLst>
        </pc:spChg>
      </pc:sldChg>
      <pc:sldChg chg="modSp">
        <pc:chgData name="Glassmeyer, Sarah" userId="0f58295c-8b08-4a02-9d69-433b2b0bdf3f" providerId="ADAL" clId="{EA6D49A5-2BB5-4162-9DB7-1E2E6FC5107C}" dt="2018-06-19T20:31:04.458" v="845" actId="1076"/>
        <pc:sldMkLst>
          <pc:docMk/>
          <pc:sldMk cId="613781787" sldId="271"/>
        </pc:sldMkLst>
        <pc:spChg chg="mod">
          <ac:chgData name="Glassmeyer, Sarah" userId="0f58295c-8b08-4a02-9d69-433b2b0bdf3f" providerId="ADAL" clId="{EA6D49A5-2BB5-4162-9DB7-1E2E6FC5107C}" dt="2018-06-19T20:31:04.458" v="845" actId="1076"/>
          <ac:spMkLst>
            <pc:docMk/>
            <pc:sldMk cId="613781787" sldId="271"/>
            <ac:spMk id="3" creationId="{01E42C48-8A1E-4E18-BA3B-52F1AC91D9AB}"/>
          </ac:spMkLst>
        </pc:spChg>
      </pc:sldChg>
      <pc:sldChg chg="modSp">
        <pc:chgData name="Glassmeyer, Sarah" userId="0f58295c-8b08-4a02-9d69-433b2b0bdf3f" providerId="ADAL" clId="{EA6D49A5-2BB5-4162-9DB7-1E2E6FC5107C}" dt="2018-06-19T20:31:19.602" v="846"/>
        <pc:sldMkLst>
          <pc:docMk/>
          <pc:sldMk cId="902797806" sldId="273"/>
        </pc:sldMkLst>
        <pc:spChg chg="mod">
          <ac:chgData name="Glassmeyer, Sarah" userId="0f58295c-8b08-4a02-9d69-433b2b0bdf3f" providerId="ADAL" clId="{EA6D49A5-2BB5-4162-9DB7-1E2E6FC5107C}" dt="2018-06-19T20:31:19.602" v="846"/>
          <ac:spMkLst>
            <pc:docMk/>
            <pc:sldMk cId="902797806" sldId="273"/>
            <ac:spMk id="4" creationId="{A587A1BB-214B-424A-B3EE-DEF34794DE60}"/>
          </ac:spMkLst>
        </pc:spChg>
      </pc:sldChg>
      <pc:sldChg chg="modSp">
        <pc:chgData name="Glassmeyer, Sarah" userId="0f58295c-8b08-4a02-9d69-433b2b0bdf3f" providerId="ADAL" clId="{EA6D49A5-2BB5-4162-9DB7-1E2E6FC5107C}" dt="2018-06-19T19:59:54.600" v="702" actId="1076"/>
        <pc:sldMkLst>
          <pc:docMk/>
          <pc:sldMk cId="3723866292" sldId="275"/>
        </pc:sldMkLst>
        <pc:spChg chg="mod">
          <ac:chgData name="Glassmeyer, Sarah" userId="0f58295c-8b08-4a02-9d69-433b2b0bdf3f" providerId="ADAL" clId="{EA6D49A5-2BB5-4162-9DB7-1E2E6FC5107C}" dt="2018-06-19T19:59:54.600" v="702" actId="1076"/>
          <ac:spMkLst>
            <pc:docMk/>
            <pc:sldMk cId="3723866292" sldId="275"/>
            <ac:spMk id="2" creationId="{8CCB265C-70EE-447D-B254-2F722E27DE4A}"/>
          </ac:spMkLst>
        </pc:spChg>
      </pc:sldChg>
      <pc:sldChg chg="modSp">
        <pc:chgData name="Glassmeyer, Sarah" userId="0f58295c-8b08-4a02-9d69-433b2b0bdf3f" providerId="ADAL" clId="{EA6D49A5-2BB5-4162-9DB7-1E2E6FC5107C}" dt="2018-06-19T20:32:52.444" v="921" actId="1076"/>
        <pc:sldMkLst>
          <pc:docMk/>
          <pc:sldMk cId="415838908" sldId="276"/>
        </pc:sldMkLst>
        <pc:spChg chg="mod">
          <ac:chgData name="Glassmeyer, Sarah" userId="0f58295c-8b08-4a02-9d69-433b2b0bdf3f" providerId="ADAL" clId="{EA6D49A5-2BB5-4162-9DB7-1E2E6FC5107C}" dt="2018-06-19T20:32:48.352" v="920" actId="1076"/>
          <ac:spMkLst>
            <pc:docMk/>
            <pc:sldMk cId="415838908" sldId="276"/>
            <ac:spMk id="2" creationId="{E68C9B96-5A23-4321-B759-9DEFE220DE6A}"/>
          </ac:spMkLst>
        </pc:spChg>
        <pc:spChg chg="mod">
          <ac:chgData name="Glassmeyer, Sarah" userId="0f58295c-8b08-4a02-9d69-433b2b0bdf3f" providerId="ADAL" clId="{EA6D49A5-2BB5-4162-9DB7-1E2E6FC5107C}" dt="2018-06-19T20:32:52.444" v="921" actId="1076"/>
          <ac:spMkLst>
            <pc:docMk/>
            <pc:sldMk cId="415838908" sldId="276"/>
            <ac:spMk id="3" creationId="{2D5DF87D-1FE0-46DC-B1FD-60CFF407B3A7}"/>
          </ac:spMkLst>
        </pc:spChg>
      </pc:sldChg>
      <pc:sldChg chg="modSp">
        <pc:chgData name="Glassmeyer, Sarah" userId="0f58295c-8b08-4a02-9d69-433b2b0bdf3f" providerId="ADAL" clId="{EA6D49A5-2BB5-4162-9DB7-1E2E6FC5107C}" dt="2018-06-19T20:15:48.640" v="800"/>
        <pc:sldMkLst>
          <pc:docMk/>
          <pc:sldMk cId="757116636" sldId="278"/>
        </pc:sldMkLst>
        <pc:spChg chg="mod">
          <ac:chgData name="Glassmeyer, Sarah" userId="0f58295c-8b08-4a02-9d69-433b2b0bdf3f" providerId="ADAL" clId="{EA6D49A5-2BB5-4162-9DB7-1E2E6FC5107C}" dt="2018-06-19T20:15:48.640" v="800"/>
          <ac:spMkLst>
            <pc:docMk/>
            <pc:sldMk cId="757116636" sldId="278"/>
            <ac:spMk id="3" creationId="{28137ADD-626C-4FA6-919F-06D6DB9BE12C}"/>
          </ac:spMkLst>
        </pc:spChg>
      </pc:sldChg>
      <pc:sldChg chg="modNotesTx">
        <pc:chgData name="Glassmeyer, Sarah" userId="0f58295c-8b08-4a02-9d69-433b2b0bdf3f" providerId="ADAL" clId="{EA6D49A5-2BB5-4162-9DB7-1E2E6FC5107C}" dt="2018-06-19T18:45:01.731" v="496" actId="20577"/>
        <pc:sldMkLst>
          <pc:docMk/>
          <pc:sldMk cId="2947328714" sldId="283"/>
        </pc:sldMkLst>
      </pc:sldChg>
      <pc:sldChg chg="addSp modSp setBg modNotesTx">
        <pc:chgData name="Glassmeyer, Sarah" userId="0f58295c-8b08-4a02-9d69-433b2b0bdf3f" providerId="ADAL" clId="{EA6D49A5-2BB5-4162-9DB7-1E2E6FC5107C}" dt="2018-06-19T17:38:33.579" v="132" actId="20577"/>
        <pc:sldMkLst>
          <pc:docMk/>
          <pc:sldMk cId="3131811888" sldId="285"/>
        </pc:sldMkLst>
        <pc:spChg chg="add mod">
          <ac:chgData name="Glassmeyer, Sarah" userId="0f58295c-8b08-4a02-9d69-433b2b0bdf3f" providerId="ADAL" clId="{EA6D49A5-2BB5-4162-9DB7-1E2E6FC5107C}" dt="2018-06-19T17:35:12.402" v="129" actId="1076"/>
          <ac:spMkLst>
            <pc:docMk/>
            <pc:sldMk cId="3131811888" sldId="285"/>
            <ac:spMk id="4" creationId="{D008F848-1226-4E3C-96DC-F140888D46BA}"/>
          </ac:spMkLst>
        </pc:spChg>
        <pc:picChg chg="add mod">
          <ac:chgData name="Glassmeyer, Sarah" userId="0f58295c-8b08-4a02-9d69-433b2b0bdf3f" providerId="ADAL" clId="{EA6D49A5-2BB5-4162-9DB7-1E2E6FC5107C}" dt="2018-06-19T17:33:17.773" v="60"/>
          <ac:picMkLst>
            <pc:docMk/>
            <pc:sldMk cId="3131811888" sldId="285"/>
            <ac:picMk id="3" creationId="{95EC94FF-A744-4A5D-B91B-E9CE9F96ACDA}"/>
          </ac:picMkLst>
        </pc:picChg>
      </pc:sldChg>
      <pc:sldChg chg="modNotesTx">
        <pc:chgData name="Glassmeyer, Sarah" userId="0f58295c-8b08-4a02-9d69-433b2b0bdf3f" providerId="ADAL" clId="{EA6D49A5-2BB5-4162-9DB7-1E2E6FC5107C}" dt="2018-06-19T16:17:30.682" v="54" actId="20577"/>
        <pc:sldMkLst>
          <pc:docMk/>
          <pc:sldMk cId="3418785007" sldId="286"/>
        </pc:sldMkLst>
      </pc:sldChg>
      <pc:sldChg chg="addSp modSp add setBg modNotesTx">
        <pc:chgData name="Glassmeyer, Sarah" userId="0f58295c-8b08-4a02-9d69-433b2b0bdf3f" providerId="ADAL" clId="{EA6D49A5-2BB5-4162-9DB7-1E2E6FC5107C}" dt="2018-06-19T17:45:36.069" v="234"/>
        <pc:sldMkLst>
          <pc:docMk/>
          <pc:sldMk cId="1423389100" sldId="287"/>
        </pc:sldMkLst>
        <pc:spChg chg="add mod">
          <ac:chgData name="Glassmeyer, Sarah" userId="0f58295c-8b08-4a02-9d69-433b2b0bdf3f" providerId="ADAL" clId="{EA6D49A5-2BB5-4162-9DB7-1E2E6FC5107C}" dt="2018-06-19T17:45:36.069" v="234"/>
          <ac:spMkLst>
            <pc:docMk/>
            <pc:sldMk cId="1423389100" sldId="287"/>
            <ac:spMk id="4" creationId="{37E3106B-3AE0-4555-9A0D-BA7270952D98}"/>
          </ac:spMkLst>
        </pc:spChg>
        <pc:picChg chg="add mod">
          <ac:chgData name="Glassmeyer, Sarah" userId="0f58295c-8b08-4a02-9d69-433b2b0bdf3f" providerId="ADAL" clId="{EA6D49A5-2BB5-4162-9DB7-1E2E6FC5107C}" dt="2018-06-19T17:43:42.484" v="134"/>
          <ac:picMkLst>
            <pc:docMk/>
            <pc:sldMk cId="1423389100" sldId="287"/>
            <ac:picMk id="3" creationId="{F46D4F39-1113-49D2-B5FA-A5B2ADC0074E}"/>
          </ac:picMkLst>
        </pc:picChg>
      </pc:sldChg>
      <pc:sldChg chg="addSp modSp add">
        <pc:chgData name="Glassmeyer, Sarah" userId="0f58295c-8b08-4a02-9d69-433b2b0bdf3f" providerId="ADAL" clId="{EA6D49A5-2BB5-4162-9DB7-1E2E6FC5107C}" dt="2018-06-19T19:09:10.324" v="606" actId="1076"/>
        <pc:sldMkLst>
          <pc:docMk/>
          <pc:sldMk cId="4172249369" sldId="288"/>
        </pc:sldMkLst>
        <pc:spChg chg="add mod">
          <ac:chgData name="Glassmeyer, Sarah" userId="0f58295c-8b08-4a02-9d69-433b2b0bdf3f" providerId="ADAL" clId="{EA6D49A5-2BB5-4162-9DB7-1E2E6FC5107C}" dt="2018-06-19T19:08:51.978" v="602" actId="20577"/>
          <ac:spMkLst>
            <pc:docMk/>
            <pc:sldMk cId="4172249369" sldId="288"/>
            <ac:spMk id="2" creationId="{E9C584B5-F3F8-46D5-8E11-8C99554200EF}"/>
          </ac:spMkLst>
        </pc:spChg>
        <pc:spChg chg="add mod">
          <ac:chgData name="Glassmeyer, Sarah" userId="0f58295c-8b08-4a02-9d69-433b2b0bdf3f" providerId="ADAL" clId="{EA6D49A5-2BB5-4162-9DB7-1E2E6FC5107C}" dt="2018-06-19T19:09:10.324" v="606" actId="1076"/>
          <ac:spMkLst>
            <pc:docMk/>
            <pc:sldMk cId="4172249369" sldId="288"/>
            <ac:spMk id="3" creationId="{4B3128A3-5C99-4D67-A8DD-02E14786ABBC}"/>
          </ac:spMkLst>
        </pc:spChg>
      </pc:sldChg>
      <pc:sldChg chg="addSp modSp add">
        <pc:chgData name="Glassmeyer, Sarah" userId="0f58295c-8b08-4a02-9d69-433b2b0bdf3f" providerId="ADAL" clId="{EA6D49A5-2BB5-4162-9DB7-1E2E6FC5107C}" dt="2018-06-19T19:08:23.539" v="599" actId="1076"/>
        <pc:sldMkLst>
          <pc:docMk/>
          <pc:sldMk cId="1013556430" sldId="289"/>
        </pc:sldMkLst>
        <pc:spChg chg="add mod">
          <ac:chgData name="Glassmeyer, Sarah" userId="0f58295c-8b08-4a02-9d69-433b2b0bdf3f" providerId="ADAL" clId="{EA6D49A5-2BB5-4162-9DB7-1E2E6FC5107C}" dt="2018-06-19T18:59:39.956" v="576"/>
          <ac:spMkLst>
            <pc:docMk/>
            <pc:sldMk cId="1013556430" sldId="289"/>
            <ac:spMk id="2" creationId="{56F8C552-69E0-42E5-AB05-E93AA6B52109}"/>
          </ac:spMkLst>
        </pc:spChg>
        <pc:spChg chg="add mod">
          <ac:chgData name="Glassmeyer, Sarah" userId="0f58295c-8b08-4a02-9d69-433b2b0bdf3f" providerId="ADAL" clId="{EA6D49A5-2BB5-4162-9DB7-1E2E6FC5107C}" dt="2018-06-19T19:08:23.539" v="599" actId="1076"/>
          <ac:spMkLst>
            <pc:docMk/>
            <pc:sldMk cId="1013556430" sldId="289"/>
            <ac:spMk id="3" creationId="{42B20AC1-502B-4485-BA71-5D9094A0B062}"/>
          </ac:spMkLst>
        </pc:spChg>
      </pc:sldChg>
      <pc:sldChg chg="addSp modSp add">
        <pc:chgData name="Glassmeyer, Sarah" userId="0f58295c-8b08-4a02-9d69-433b2b0bdf3f" providerId="ADAL" clId="{EA6D49A5-2BB5-4162-9DB7-1E2E6FC5107C}" dt="2018-06-19T17:57:10.196" v="349" actId="20577"/>
        <pc:sldMkLst>
          <pc:docMk/>
          <pc:sldMk cId="1456506147" sldId="290"/>
        </pc:sldMkLst>
        <pc:spChg chg="add mod">
          <ac:chgData name="Glassmeyer, Sarah" userId="0f58295c-8b08-4a02-9d69-433b2b0bdf3f" providerId="ADAL" clId="{EA6D49A5-2BB5-4162-9DB7-1E2E6FC5107C}" dt="2018-06-19T17:57:10.196" v="349" actId="20577"/>
          <ac:spMkLst>
            <pc:docMk/>
            <pc:sldMk cId="1456506147" sldId="290"/>
            <ac:spMk id="2" creationId="{743A5488-6AE3-43BB-AE73-19C9A7043989}"/>
          </ac:spMkLst>
        </pc:spChg>
      </pc:sldChg>
      <pc:sldChg chg="addSp modSp add modNotesTx">
        <pc:chgData name="Glassmeyer, Sarah" userId="0f58295c-8b08-4a02-9d69-433b2b0bdf3f" providerId="ADAL" clId="{EA6D49A5-2BB5-4162-9DB7-1E2E6FC5107C}" dt="2018-06-19T20:14:52.542" v="797"/>
        <pc:sldMkLst>
          <pc:docMk/>
          <pc:sldMk cId="1216117787" sldId="291"/>
        </pc:sldMkLst>
        <pc:spChg chg="add mod">
          <ac:chgData name="Glassmeyer, Sarah" userId="0f58295c-8b08-4a02-9d69-433b2b0bdf3f" providerId="ADAL" clId="{EA6D49A5-2BB5-4162-9DB7-1E2E6FC5107C}" dt="2018-06-19T20:14:52.542" v="797"/>
          <ac:spMkLst>
            <pc:docMk/>
            <pc:sldMk cId="1216117787" sldId="291"/>
            <ac:spMk id="4" creationId="{791FC42B-A6F1-4421-8347-965575736DF7}"/>
          </ac:spMkLst>
        </pc:spChg>
        <pc:picChg chg="add mod">
          <ac:chgData name="Glassmeyer, Sarah" userId="0f58295c-8b08-4a02-9d69-433b2b0bdf3f" providerId="ADAL" clId="{EA6D49A5-2BB5-4162-9DB7-1E2E6FC5107C}" dt="2018-06-19T18:23:43.709" v="351"/>
          <ac:picMkLst>
            <pc:docMk/>
            <pc:sldMk cId="1216117787" sldId="291"/>
            <ac:picMk id="3" creationId="{932C083D-D79A-4DBB-813B-32E1B4D1D768}"/>
          </ac:picMkLst>
        </pc:picChg>
      </pc:sldChg>
      <pc:sldChg chg="addSp modSp add">
        <pc:chgData name="Glassmeyer, Sarah" userId="0f58295c-8b08-4a02-9d69-433b2b0bdf3f" providerId="ADAL" clId="{EA6D49A5-2BB5-4162-9DB7-1E2E6FC5107C}" dt="2018-06-19T18:32:11.231" v="423" actId="1076"/>
        <pc:sldMkLst>
          <pc:docMk/>
          <pc:sldMk cId="3385678910" sldId="292"/>
        </pc:sldMkLst>
        <pc:spChg chg="add mod">
          <ac:chgData name="Glassmeyer, Sarah" userId="0f58295c-8b08-4a02-9d69-433b2b0bdf3f" providerId="ADAL" clId="{EA6D49A5-2BB5-4162-9DB7-1E2E6FC5107C}" dt="2018-06-19T18:32:11.231" v="423" actId="1076"/>
          <ac:spMkLst>
            <pc:docMk/>
            <pc:sldMk cId="3385678910" sldId="292"/>
            <ac:spMk id="3" creationId="{669257F8-2CED-46D4-AD5A-4A761EA8B52E}"/>
          </ac:spMkLst>
        </pc:spChg>
        <pc:picChg chg="add mod modCrop">
          <ac:chgData name="Glassmeyer, Sarah" userId="0f58295c-8b08-4a02-9d69-433b2b0bdf3f" providerId="ADAL" clId="{EA6D49A5-2BB5-4162-9DB7-1E2E6FC5107C}" dt="2018-06-19T18:32:07.768" v="422" actId="1076"/>
          <ac:picMkLst>
            <pc:docMk/>
            <pc:sldMk cId="3385678910" sldId="292"/>
            <ac:picMk id="2" creationId="{0291820A-32CA-43A4-8B71-AA26A696675C}"/>
          </ac:picMkLst>
        </pc:picChg>
      </pc:sldChg>
      <pc:sldChg chg="addSp modSp add">
        <pc:chgData name="Glassmeyer, Sarah" userId="0f58295c-8b08-4a02-9d69-433b2b0bdf3f" providerId="ADAL" clId="{EA6D49A5-2BB5-4162-9DB7-1E2E6FC5107C}" dt="2018-06-19T18:33:55.876" v="436" actId="14100"/>
        <pc:sldMkLst>
          <pc:docMk/>
          <pc:sldMk cId="3037558711" sldId="293"/>
        </pc:sldMkLst>
        <pc:picChg chg="add mod modCrop">
          <ac:chgData name="Glassmeyer, Sarah" userId="0f58295c-8b08-4a02-9d69-433b2b0bdf3f" providerId="ADAL" clId="{EA6D49A5-2BB5-4162-9DB7-1E2E6FC5107C}" dt="2018-06-19T18:33:55.876" v="436" actId="14100"/>
          <ac:picMkLst>
            <pc:docMk/>
            <pc:sldMk cId="3037558711" sldId="293"/>
            <ac:picMk id="2" creationId="{5EBA27AA-5DA1-44B3-B0F9-1C129B0E4946}"/>
          </ac:picMkLst>
        </pc:picChg>
      </pc:sldChg>
      <pc:sldChg chg="addSp modSp add">
        <pc:chgData name="Glassmeyer, Sarah" userId="0f58295c-8b08-4a02-9d69-433b2b0bdf3f" providerId="ADAL" clId="{EA6D49A5-2BB5-4162-9DB7-1E2E6FC5107C}" dt="2018-06-19T19:15:13.597" v="616" actId="1076"/>
        <pc:sldMkLst>
          <pc:docMk/>
          <pc:sldMk cId="2655943698" sldId="294"/>
        </pc:sldMkLst>
        <pc:spChg chg="add mod">
          <ac:chgData name="Glassmeyer, Sarah" userId="0f58295c-8b08-4a02-9d69-433b2b0bdf3f" providerId="ADAL" clId="{EA6D49A5-2BB5-4162-9DB7-1E2E6FC5107C}" dt="2018-06-19T19:15:13.597" v="616" actId="1076"/>
          <ac:spMkLst>
            <pc:docMk/>
            <pc:sldMk cId="2655943698" sldId="294"/>
            <ac:spMk id="3" creationId="{767E6B76-ADD4-49C0-AEA6-E7E5BC9FCC88}"/>
          </ac:spMkLst>
        </pc:spChg>
        <pc:graphicFrameChg chg="add mod modGraphic">
          <ac:chgData name="Glassmeyer, Sarah" userId="0f58295c-8b08-4a02-9d69-433b2b0bdf3f" providerId="ADAL" clId="{EA6D49A5-2BB5-4162-9DB7-1E2E6FC5107C}" dt="2018-06-19T19:13:16.556" v="610" actId="1076"/>
          <ac:graphicFrameMkLst>
            <pc:docMk/>
            <pc:sldMk cId="2655943698" sldId="294"/>
            <ac:graphicFrameMk id="2" creationId="{D7B3CD6C-D247-4D70-8F55-9C543088C989}"/>
          </ac:graphicFrameMkLst>
        </pc:graphicFrameChg>
      </pc:sldChg>
      <pc:sldChg chg="addSp modSp add">
        <pc:chgData name="Glassmeyer, Sarah" userId="0f58295c-8b08-4a02-9d69-433b2b0bdf3f" providerId="ADAL" clId="{EA6D49A5-2BB5-4162-9DB7-1E2E6FC5107C}" dt="2018-06-19T19:37:01.884" v="642"/>
        <pc:sldMkLst>
          <pc:docMk/>
          <pc:sldMk cId="925722428" sldId="295"/>
        </pc:sldMkLst>
        <pc:spChg chg="add mod">
          <ac:chgData name="Glassmeyer, Sarah" userId="0f58295c-8b08-4a02-9d69-433b2b0bdf3f" providerId="ADAL" clId="{EA6D49A5-2BB5-4162-9DB7-1E2E6FC5107C}" dt="2018-06-19T19:37:01.884" v="642"/>
          <ac:spMkLst>
            <pc:docMk/>
            <pc:sldMk cId="925722428" sldId="295"/>
            <ac:spMk id="4" creationId="{BA024854-0F8E-4EED-8D4D-A3A1D8F67C92}"/>
          </ac:spMkLst>
        </pc:spChg>
        <pc:picChg chg="add mod">
          <ac:chgData name="Glassmeyer, Sarah" userId="0f58295c-8b08-4a02-9d69-433b2b0bdf3f" providerId="ADAL" clId="{EA6D49A5-2BB5-4162-9DB7-1E2E6FC5107C}" dt="2018-06-19T19:23:04.986" v="618"/>
          <ac:picMkLst>
            <pc:docMk/>
            <pc:sldMk cId="925722428" sldId="295"/>
            <ac:picMk id="3" creationId="{8E782680-6C04-4648-9731-E00D25A16B2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1BA3DA43-9DA0-44A1-9904-B8B30D10CD6F}" type="datetimeFigureOut">
              <a:rPr lang="en-US" smtClean="0"/>
              <a:t>6/19/2018</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16E80C41-BF94-44F8-8203-FE3D97D3B8FA}" type="slidenum">
              <a:rPr lang="en-US" smtClean="0"/>
              <a:t>‹#›</a:t>
            </a:fld>
            <a:endParaRPr lang="en-US"/>
          </a:p>
        </p:txBody>
      </p:sp>
    </p:spTree>
    <p:extLst>
      <p:ext uri="{BB962C8B-B14F-4D97-AF65-F5344CB8AC3E}">
        <p14:creationId xmlns:p14="http://schemas.microsoft.com/office/powerpoint/2010/main" val="733295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E80C41-BF94-44F8-8203-FE3D97D3B8FA}" type="slidenum">
              <a:rPr lang="en-US" smtClean="0"/>
              <a:t>1</a:t>
            </a:fld>
            <a:endParaRPr lang="en-US"/>
          </a:p>
        </p:txBody>
      </p:sp>
    </p:spTree>
    <p:extLst>
      <p:ext uri="{BB962C8B-B14F-4D97-AF65-F5344CB8AC3E}">
        <p14:creationId xmlns:p14="http://schemas.microsoft.com/office/powerpoint/2010/main" val="38560141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Community built and supported </a:t>
            </a:r>
          </a:p>
        </p:txBody>
      </p:sp>
      <p:sp>
        <p:nvSpPr>
          <p:cNvPr id="4" name="Slide Number Placeholder 3"/>
          <p:cNvSpPr>
            <a:spLocks noGrp="1"/>
          </p:cNvSpPr>
          <p:nvPr>
            <p:ph type="sldNum" sz="quarter" idx="10"/>
          </p:nvPr>
        </p:nvSpPr>
        <p:spPr/>
        <p:txBody>
          <a:bodyPr/>
          <a:lstStyle/>
          <a:p>
            <a:fld id="{16E80C41-BF94-44F8-8203-FE3D97D3B8FA}" type="slidenum">
              <a:rPr lang="en-US" smtClean="0"/>
              <a:t>10</a:t>
            </a:fld>
            <a:endParaRPr lang="en-US"/>
          </a:p>
        </p:txBody>
      </p:sp>
    </p:spTree>
    <p:extLst>
      <p:ext uri="{BB962C8B-B14F-4D97-AF65-F5344CB8AC3E}">
        <p14:creationId xmlns:p14="http://schemas.microsoft.com/office/powerpoint/2010/main" val="2389696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Cathedral and </a:t>
            </a:r>
            <a:r>
              <a:rPr lang="en-US" dirty="0" err="1"/>
              <a:t>Bazzar</a:t>
            </a:r>
            <a:r>
              <a:rPr lang="en-US" dirty="0"/>
              <a:t> </a:t>
            </a:r>
          </a:p>
        </p:txBody>
      </p:sp>
      <p:sp>
        <p:nvSpPr>
          <p:cNvPr id="4" name="Slide Number Placeholder 3"/>
          <p:cNvSpPr>
            <a:spLocks noGrp="1"/>
          </p:cNvSpPr>
          <p:nvPr>
            <p:ph type="sldNum" sz="quarter" idx="10"/>
          </p:nvPr>
        </p:nvSpPr>
        <p:spPr/>
        <p:txBody>
          <a:bodyPr/>
          <a:lstStyle/>
          <a:p>
            <a:fld id="{16E80C41-BF94-44F8-8203-FE3D97D3B8FA}" type="slidenum">
              <a:rPr lang="en-US" smtClean="0"/>
              <a:t>11</a:t>
            </a:fld>
            <a:endParaRPr lang="en-US"/>
          </a:p>
        </p:txBody>
      </p:sp>
    </p:spTree>
    <p:extLst>
      <p:ext uri="{BB962C8B-B14F-4D97-AF65-F5344CB8AC3E}">
        <p14:creationId xmlns:p14="http://schemas.microsoft.com/office/powerpoint/2010/main" val="16045357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able to be inspected for bugs and bias.</a:t>
            </a:r>
          </a:p>
        </p:txBody>
      </p:sp>
      <p:sp>
        <p:nvSpPr>
          <p:cNvPr id="4" name="Slide Number Placeholder 3"/>
          <p:cNvSpPr>
            <a:spLocks noGrp="1"/>
          </p:cNvSpPr>
          <p:nvPr>
            <p:ph type="sldNum" sz="quarter" idx="10"/>
          </p:nvPr>
        </p:nvSpPr>
        <p:spPr/>
        <p:txBody>
          <a:bodyPr/>
          <a:lstStyle/>
          <a:p>
            <a:fld id="{16E80C41-BF94-44F8-8203-FE3D97D3B8FA}" type="slidenum">
              <a:rPr lang="en-US" smtClean="0"/>
              <a:t>12</a:t>
            </a:fld>
            <a:endParaRPr lang="en-US"/>
          </a:p>
        </p:txBody>
      </p:sp>
    </p:spTree>
    <p:extLst>
      <p:ext uri="{BB962C8B-B14F-4D97-AF65-F5344CB8AC3E}">
        <p14:creationId xmlns:p14="http://schemas.microsoft.com/office/powerpoint/2010/main" val="34624412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only that, Can be remixed and reused. </a:t>
            </a:r>
          </a:p>
        </p:txBody>
      </p:sp>
      <p:sp>
        <p:nvSpPr>
          <p:cNvPr id="4" name="Slide Number Placeholder 3"/>
          <p:cNvSpPr>
            <a:spLocks noGrp="1"/>
          </p:cNvSpPr>
          <p:nvPr>
            <p:ph type="sldNum" sz="quarter" idx="10"/>
          </p:nvPr>
        </p:nvSpPr>
        <p:spPr/>
        <p:txBody>
          <a:bodyPr/>
          <a:lstStyle/>
          <a:p>
            <a:fld id="{16E80C41-BF94-44F8-8203-FE3D97D3B8FA}" type="slidenum">
              <a:rPr lang="en-US" smtClean="0"/>
              <a:t>13</a:t>
            </a:fld>
            <a:endParaRPr lang="en-US"/>
          </a:p>
        </p:txBody>
      </p:sp>
    </p:spTree>
    <p:extLst>
      <p:ext uri="{BB962C8B-B14F-4D97-AF65-F5344CB8AC3E}">
        <p14:creationId xmlns:p14="http://schemas.microsoft.com/office/powerpoint/2010/main" val="6331242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have to reinvent the wheel.  Can build upon what others have done. </a:t>
            </a:r>
          </a:p>
        </p:txBody>
      </p:sp>
      <p:sp>
        <p:nvSpPr>
          <p:cNvPr id="4" name="Slide Number Placeholder 3"/>
          <p:cNvSpPr>
            <a:spLocks noGrp="1"/>
          </p:cNvSpPr>
          <p:nvPr>
            <p:ph type="sldNum" sz="quarter" idx="10"/>
          </p:nvPr>
        </p:nvSpPr>
        <p:spPr/>
        <p:txBody>
          <a:bodyPr/>
          <a:lstStyle/>
          <a:p>
            <a:fld id="{16E80C41-BF94-44F8-8203-FE3D97D3B8FA}" type="slidenum">
              <a:rPr lang="en-US" smtClean="0"/>
              <a:t>14</a:t>
            </a:fld>
            <a:endParaRPr lang="en-US"/>
          </a:p>
        </p:txBody>
      </p:sp>
    </p:spTree>
    <p:extLst>
      <p:ext uri="{BB962C8B-B14F-4D97-AF65-F5344CB8AC3E}">
        <p14:creationId xmlns:p14="http://schemas.microsoft.com/office/powerpoint/2010/main" val="1085128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Allows projects to live after failure</a:t>
            </a:r>
          </a:p>
        </p:txBody>
      </p:sp>
      <p:sp>
        <p:nvSpPr>
          <p:cNvPr id="4" name="Slide Number Placeholder 3"/>
          <p:cNvSpPr>
            <a:spLocks noGrp="1"/>
          </p:cNvSpPr>
          <p:nvPr>
            <p:ph type="sldNum" sz="quarter" idx="10"/>
          </p:nvPr>
        </p:nvSpPr>
        <p:spPr/>
        <p:txBody>
          <a:bodyPr/>
          <a:lstStyle/>
          <a:p>
            <a:fld id="{16E80C41-BF94-44F8-8203-FE3D97D3B8FA}" type="slidenum">
              <a:rPr lang="en-US" smtClean="0"/>
              <a:t>15</a:t>
            </a:fld>
            <a:endParaRPr lang="en-US"/>
          </a:p>
        </p:txBody>
      </p:sp>
    </p:spTree>
    <p:extLst>
      <p:ext uri="{BB962C8B-B14F-4D97-AF65-F5344CB8AC3E}">
        <p14:creationId xmlns:p14="http://schemas.microsoft.com/office/powerpoint/2010/main" val="2937883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E80C41-BF94-44F8-8203-FE3D97D3B8FA}" type="slidenum">
              <a:rPr lang="en-US" smtClean="0"/>
              <a:t>16</a:t>
            </a:fld>
            <a:endParaRPr lang="en-US"/>
          </a:p>
        </p:txBody>
      </p:sp>
    </p:spTree>
    <p:extLst>
      <p:ext uri="{BB962C8B-B14F-4D97-AF65-F5344CB8AC3E}">
        <p14:creationId xmlns:p14="http://schemas.microsoft.com/office/powerpoint/2010/main" val="1733209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all garbage</a:t>
            </a:r>
          </a:p>
        </p:txBody>
      </p:sp>
      <p:sp>
        <p:nvSpPr>
          <p:cNvPr id="4" name="Slide Number Placeholder 3"/>
          <p:cNvSpPr>
            <a:spLocks noGrp="1"/>
          </p:cNvSpPr>
          <p:nvPr>
            <p:ph type="sldNum" sz="quarter" idx="10"/>
          </p:nvPr>
        </p:nvSpPr>
        <p:spPr/>
        <p:txBody>
          <a:bodyPr/>
          <a:lstStyle/>
          <a:p>
            <a:fld id="{16E80C41-BF94-44F8-8203-FE3D97D3B8FA}" type="slidenum">
              <a:rPr lang="en-US" smtClean="0"/>
              <a:t>17</a:t>
            </a:fld>
            <a:endParaRPr lang="en-US"/>
          </a:p>
        </p:txBody>
      </p:sp>
    </p:spTree>
    <p:extLst>
      <p:ext uri="{BB962C8B-B14F-4D97-AF65-F5344CB8AC3E}">
        <p14:creationId xmlns:p14="http://schemas.microsoft.com/office/powerpoint/2010/main" val="3433659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maintain ownership of material that you open up. </a:t>
            </a:r>
          </a:p>
        </p:txBody>
      </p:sp>
      <p:sp>
        <p:nvSpPr>
          <p:cNvPr id="4" name="Slide Number Placeholder 3"/>
          <p:cNvSpPr>
            <a:spLocks noGrp="1"/>
          </p:cNvSpPr>
          <p:nvPr>
            <p:ph type="sldNum" sz="quarter" idx="10"/>
          </p:nvPr>
        </p:nvSpPr>
        <p:spPr/>
        <p:txBody>
          <a:bodyPr/>
          <a:lstStyle/>
          <a:p>
            <a:fld id="{16E80C41-BF94-44F8-8203-FE3D97D3B8FA}" type="slidenum">
              <a:rPr lang="en-US" smtClean="0"/>
              <a:t>18</a:t>
            </a:fld>
            <a:endParaRPr lang="en-US"/>
          </a:p>
        </p:txBody>
      </p:sp>
    </p:spTree>
    <p:extLst>
      <p:ext uri="{BB962C8B-B14F-4D97-AF65-F5344CB8AC3E}">
        <p14:creationId xmlns:p14="http://schemas.microsoft.com/office/powerpoint/2010/main" val="41662642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insecure.</a:t>
            </a:r>
          </a:p>
        </p:txBody>
      </p:sp>
      <p:sp>
        <p:nvSpPr>
          <p:cNvPr id="4" name="Slide Number Placeholder 3"/>
          <p:cNvSpPr>
            <a:spLocks noGrp="1"/>
          </p:cNvSpPr>
          <p:nvPr>
            <p:ph type="sldNum" sz="quarter" idx="10"/>
          </p:nvPr>
        </p:nvSpPr>
        <p:spPr/>
        <p:txBody>
          <a:bodyPr/>
          <a:lstStyle/>
          <a:p>
            <a:fld id="{16E80C41-BF94-44F8-8203-FE3D97D3B8FA}" type="slidenum">
              <a:rPr lang="en-US" smtClean="0"/>
              <a:t>19</a:t>
            </a:fld>
            <a:endParaRPr lang="en-US"/>
          </a:p>
        </p:txBody>
      </p:sp>
    </p:spTree>
    <p:extLst>
      <p:ext uri="{BB962C8B-B14F-4D97-AF65-F5344CB8AC3E}">
        <p14:creationId xmlns:p14="http://schemas.microsoft.com/office/powerpoint/2010/main" val="133430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E80C41-BF94-44F8-8203-FE3D97D3B8FA}" type="slidenum">
              <a:rPr lang="en-US" smtClean="0"/>
              <a:t>2</a:t>
            </a:fld>
            <a:endParaRPr lang="en-US"/>
          </a:p>
        </p:txBody>
      </p:sp>
    </p:spTree>
    <p:extLst>
      <p:ext uri="{BB962C8B-B14F-4D97-AF65-F5344CB8AC3E}">
        <p14:creationId xmlns:p14="http://schemas.microsoft.com/office/powerpoint/2010/main" val="40919758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Hard to use.  </a:t>
            </a:r>
          </a:p>
        </p:txBody>
      </p:sp>
      <p:sp>
        <p:nvSpPr>
          <p:cNvPr id="4" name="Slide Number Placeholder 3"/>
          <p:cNvSpPr>
            <a:spLocks noGrp="1"/>
          </p:cNvSpPr>
          <p:nvPr>
            <p:ph type="sldNum" sz="quarter" idx="10"/>
          </p:nvPr>
        </p:nvSpPr>
        <p:spPr/>
        <p:txBody>
          <a:bodyPr/>
          <a:lstStyle/>
          <a:p>
            <a:fld id="{16E80C41-BF94-44F8-8203-FE3D97D3B8FA}" type="slidenum">
              <a:rPr lang="en-US" smtClean="0"/>
              <a:t>20</a:t>
            </a:fld>
            <a:endParaRPr lang="en-US"/>
          </a:p>
        </p:txBody>
      </p:sp>
    </p:spTree>
    <p:extLst>
      <p:ext uri="{BB962C8B-B14F-4D97-AF65-F5344CB8AC3E}">
        <p14:creationId xmlns:p14="http://schemas.microsoft.com/office/powerpoint/2010/main" val="9423253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E80C41-BF94-44F8-8203-FE3D97D3B8FA}" type="slidenum">
              <a:rPr lang="en-US" smtClean="0"/>
              <a:t>21</a:t>
            </a:fld>
            <a:endParaRPr lang="en-US"/>
          </a:p>
        </p:txBody>
      </p:sp>
    </p:spTree>
    <p:extLst>
      <p:ext uri="{BB962C8B-B14F-4D97-AF65-F5344CB8AC3E}">
        <p14:creationId xmlns:p14="http://schemas.microsoft.com/office/powerpoint/2010/main" val="24153066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E80C41-BF94-44F8-8203-FE3D97D3B8FA}" type="slidenum">
              <a:rPr lang="en-US" smtClean="0"/>
              <a:t>22</a:t>
            </a:fld>
            <a:endParaRPr lang="en-US"/>
          </a:p>
        </p:txBody>
      </p:sp>
    </p:spTree>
    <p:extLst>
      <p:ext uri="{BB962C8B-B14F-4D97-AF65-F5344CB8AC3E}">
        <p14:creationId xmlns:p14="http://schemas.microsoft.com/office/powerpoint/2010/main" val="35515164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Law also has special needs and ethical rules that we could bake right in and not rely upon outside vendors to provide. </a:t>
            </a:r>
          </a:p>
        </p:txBody>
      </p:sp>
      <p:sp>
        <p:nvSpPr>
          <p:cNvPr id="4" name="Slide Number Placeholder 3"/>
          <p:cNvSpPr>
            <a:spLocks noGrp="1"/>
          </p:cNvSpPr>
          <p:nvPr>
            <p:ph type="sldNum" sz="quarter" idx="10"/>
          </p:nvPr>
        </p:nvSpPr>
        <p:spPr/>
        <p:txBody>
          <a:bodyPr/>
          <a:lstStyle/>
          <a:p>
            <a:fld id="{16E80C41-BF94-44F8-8203-FE3D97D3B8FA}" type="slidenum">
              <a:rPr lang="en-US" smtClean="0"/>
              <a:t>23</a:t>
            </a:fld>
            <a:endParaRPr lang="en-US"/>
          </a:p>
        </p:txBody>
      </p:sp>
    </p:spTree>
    <p:extLst>
      <p:ext uri="{BB962C8B-B14F-4D97-AF65-F5344CB8AC3E}">
        <p14:creationId xmlns:p14="http://schemas.microsoft.com/office/powerpoint/2010/main" val="34434329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E80C41-BF94-44F8-8203-FE3D97D3B8FA}" type="slidenum">
              <a:rPr lang="en-US" smtClean="0"/>
              <a:t>24</a:t>
            </a:fld>
            <a:endParaRPr lang="en-US"/>
          </a:p>
        </p:txBody>
      </p:sp>
    </p:spTree>
    <p:extLst>
      <p:ext uri="{BB962C8B-B14F-4D97-AF65-F5344CB8AC3E}">
        <p14:creationId xmlns:p14="http://schemas.microsoft.com/office/powerpoint/2010/main" val="40248633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quite as easy as waving a magic wand, but it’s close. </a:t>
            </a:r>
          </a:p>
        </p:txBody>
      </p:sp>
      <p:sp>
        <p:nvSpPr>
          <p:cNvPr id="4" name="Slide Number Placeholder 3"/>
          <p:cNvSpPr>
            <a:spLocks noGrp="1"/>
          </p:cNvSpPr>
          <p:nvPr>
            <p:ph type="sldNum" sz="quarter" idx="10"/>
          </p:nvPr>
        </p:nvSpPr>
        <p:spPr/>
        <p:txBody>
          <a:bodyPr/>
          <a:lstStyle/>
          <a:p>
            <a:fld id="{16E80C41-BF94-44F8-8203-FE3D97D3B8FA}" type="slidenum">
              <a:rPr lang="en-US" smtClean="0"/>
              <a:t>25</a:t>
            </a:fld>
            <a:endParaRPr lang="en-US"/>
          </a:p>
        </p:txBody>
      </p:sp>
    </p:spTree>
    <p:extLst>
      <p:ext uri="{BB962C8B-B14F-4D97-AF65-F5344CB8AC3E}">
        <p14:creationId xmlns:p14="http://schemas.microsoft.com/office/powerpoint/2010/main" val="3751875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Richard Stallman</a:t>
            </a:r>
          </a:p>
        </p:txBody>
      </p:sp>
      <p:sp>
        <p:nvSpPr>
          <p:cNvPr id="4" name="Slide Number Placeholder 3"/>
          <p:cNvSpPr>
            <a:spLocks noGrp="1"/>
          </p:cNvSpPr>
          <p:nvPr>
            <p:ph type="sldNum" sz="quarter" idx="10"/>
          </p:nvPr>
        </p:nvSpPr>
        <p:spPr/>
        <p:txBody>
          <a:bodyPr/>
          <a:lstStyle/>
          <a:p>
            <a:fld id="{16E80C41-BF94-44F8-8203-FE3D97D3B8FA}" type="slidenum">
              <a:rPr lang="en-US" smtClean="0"/>
              <a:t>26</a:t>
            </a:fld>
            <a:endParaRPr lang="en-US"/>
          </a:p>
        </p:txBody>
      </p:sp>
    </p:spTree>
    <p:extLst>
      <p:ext uri="{BB962C8B-B14F-4D97-AF65-F5344CB8AC3E}">
        <p14:creationId xmlns:p14="http://schemas.microsoft.com/office/powerpoint/2010/main" val="18996948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E80C41-BF94-44F8-8203-FE3D97D3B8FA}" type="slidenum">
              <a:rPr lang="en-US" smtClean="0"/>
              <a:t>27</a:t>
            </a:fld>
            <a:endParaRPr lang="en-US"/>
          </a:p>
        </p:txBody>
      </p:sp>
    </p:spTree>
    <p:extLst>
      <p:ext uri="{BB962C8B-B14F-4D97-AF65-F5344CB8AC3E}">
        <p14:creationId xmlns:p14="http://schemas.microsoft.com/office/powerpoint/2010/main" val="8084860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pick a license.   Under no circumstances should you try and write your own. </a:t>
            </a:r>
          </a:p>
        </p:txBody>
      </p:sp>
      <p:sp>
        <p:nvSpPr>
          <p:cNvPr id="4" name="Slide Number Placeholder 3"/>
          <p:cNvSpPr>
            <a:spLocks noGrp="1"/>
          </p:cNvSpPr>
          <p:nvPr>
            <p:ph type="sldNum" sz="quarter" idx="10"/>
          </p:nvPr>
        </p:nvSpPr>
        <p:spPr/>
        <p:txBody>
          <a:bodyPr/>
          <a:lstStyle/>
          <a:p>
            <a:fld id="{16E80C41-BF94-44F8-8203-FE3D97D3B8FA}" type="slidenum">
              <a:rPr lang="en-US" smtClean="0"/>
              <a:t>28</a:t>
            </a:fld>
            <a:endParaRPr lang="en-US"/>
          </a:p>
        </p:txBody>
      </p:sp>
    </p:spTree>
    <p:extLst>
      <p:ext uri="{BB962C8B-B14F-4D97-AF65-F5344CB8AC3E}">
        <p14:creationId xmlns:p14="http://schemas.microsoft.com/office/powerpoint/2010/main" val="32470592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Interoperability – Can’t just mix and match licenses. </a:t>
            </a:r>
          </a:p>
        </p:txBody>
      </p:sp>
      <p:sp>
        <p:nvSpPr>
          <p:cNvPr id="4" name="Slide Number Placeholder 3"/>
          <p:cNvSpPr>
            <a:spLocks noGrp="1"/>
          </p:cNvSpPr>
          <p:nvPr>
            <p:ph type="sldNum" sz="quarter" idx="10"/>
          </p:nvPr>
        </p:nvSpPr>
        <p:spPr/>
        <p:txBody>
          <a:bodyPr/>
          <a:lstStyle/>
          <a:p>
            <a:fld id="{16E80C41-BF94-44F8-8203-FE3D97D3B8FA}" type="slidenum">
              <a:rPr lang="en-US" smtClean="0"/>
              <a:t>29</a:t>
            </a:fld>
            <a:endParaRPr lang="en-US"/>
          </a:p>
        </p:txBody>
      </p:sp>
    </p:spTree>
    <p:extLst>
      <p:ext uri="{BB962C8B-B14F-4D97-AF65-F5344CB8AC3E}">
        <p14:creationId xmlns:p14="http://schemas.microsoft.com/office/powerpoint/2010/main" val="711981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not a lawyer, but I am</a:t>
            </a:r>
          </a:p>
        </p:txBody>
      </p:sp>
      <p:sp>
        <p:nvSpPr>
          <p:cNvPr id="4" name="Slide Number Placeholder 3"/>
          <p:cNvSpPr>
            <a:spLocks noGrp="1"/>
          </p:cNvSpPr>
          <p:nvPr>
            <p:ph type="sldNum" sz="quarter" idx="10"/>
          </p:nvPr>
        </p:nvSpPr>
        <p:spPr/>
        <p:txBody>
          <a:bodyPr/>
          <a:lstStyle/>
          <a:p>
            <a:fld id="{16E80C41-BF94-44F8-8203-FE3D97D3B8FA}" type="slidenum">
              <a:rPr lang="en-US" smtClean="0"/>
              <a:t>3</a:t>
            </a:fld>
            <a:endParaRPr lang="en-US"/>
          </a:p>
        </p:txBody>
      </p:sp>
    </p:spTree>
    <p:extLst>
      <p:ext uri="{BB962C8B-B14F-4D97-AF65-F5344CB8AC3E}">
        <p14:creationId xmlns:p14="http://schemas.microsoft.com/office/powerpoint/2010/main" val="28827620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Compatibility for GPL</a:t>
            </a:r>
          </a:p>
          <a:p>
            <a:endParaRPr lang="en-US" dirty="0"/>
          </a:p>
          <a:p>
            <a:r>
              <a:rPr lang="en-US" dirty="0"/>
              <a:t>You may not use </a:t>
            </a:r>
            <a:r>
              <a:rPr lang="en-US" dirty="0" err="1"/>
              <a:t>GPL’ed</a:t>
            </a:r>
            <a:r>
              <a:rPr lang="en-US" dirty="0"/>
              <a:t> code if you’re using something that’s GPL incompatible.</a:t>
            </a:r>
          </a:p>
          <a:p>
            <a:endParaRPr lang="en-US" dirty="0"/>
          </a:p>
        </p:txBody>
      </p:sp>
      <p:sp>
        <p:nvSpPr>
          <p:cNvPr id="4" name="Slide Number Placeholder 3"/>
          <p:cNvSpPr>
            <a:spLocks noGrp="1"/>
          </p:cNvSpPr>
          <p:nvPr>
            <p:ph type="sldNum" sz="quarter" idx="10"/>
          </p:nvPr>
        </p:nvSpPr>
        <p:spPr/>
        <p:txBody>
          <a:bodyPr/>
          <a:lstStyle/>
          <a:p>
            <a:fld id="{16E80C41-BF94-44F8-8203-FE3D97D3B8FA}" type="slidenum">
              <a:rPr lang="en-US" smtClean="0"/>
              <a:t>30</a:t>
            </a:fld>
            <a:endParaRPr lang="en-US"/>
          </a:p>
        </p:txBody>
      </p:sp>
    </p:spTree>
    <p:extLst>
      <p:ext uri="{BB962C8B-B14F-4D97-AF65-F5344CB8AC3E}">
        <p14:creationId xmlns:p14="http://schemas.microsoft.com/office/powerpoint/2010/main" val="37022254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E80C41-BF94-44F8-8203-FE3D97D3B8FA}" type="slidenum">
              <a:rPr lang="en-US" smtClean="0"/>
              <a:t>33</a:t>
            </a:fld>
            <a:endParaRPr lang="en-US"/>
          </a:p>
        </p:txBody>
      </p:sp>
    </p:spTree>
    <p:extLst>
      <p:ext uri="{BB962C8B-B14F-4D97-AF65-F5344CB8AC3E}">
        <p14:creationId xmlns:p14="http://schemas.microsoft.com/office/powerpoint/2010/main" val="42474648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E80C41-BF94-44F8-8203-FE3D97D3B8FA}" type="slidenum">
              <a:rPr lang="en-US" smtClean="0"/>
              <a:t>37</a:t>
            </a:fld>
            <a:endParaRPr lang="en-US"/>
          </a:p>
        </p:txBody>
      </p:sp>
    </p:spTree>
    <p:extLst>
      <p:ext uri="{BB962C8B-B14F-4D97-AF65-F5344CB8AC3E}">
        <p14:creationId xmlns:p14="http://schemas.microsoft.com/office/powerpoint/2010/main" val="2619008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was wondering if I would be the first one in the legal tech conference bingo card to drop the stat that 86% people who need a lawyer or legal services.  It’s a multi pronged problem and there’s a lot of reasons, but the inability of people to afford an attorney and on the flip side, the inability of attorneys to charge an affordable cost and still live is a big part.  </a:t>
            </a:r>
          </a:p>
          <a:p>
            <a:endParaRPr lang="en-US" dirty="0"/>
          </a:p>
          <a:p>
            <a:r>
              <a:rPr lang="en-US" dirty="0"/>
              <a:t>Legal tech is a 16 billion dollar market. </a:t>
            </a:r>
          </a:p>
        </p:txBody>
      </p:sp>
      <p:sp>
        <p:nvSpPr>
          <p:cNvPr id="4" name="Slide Number Placeholder 3"/>
          <p:cNvSpPr>
            <a:spLocks noGrp="1"/>
          </p:cNvSpPr>
          <p:nvPr>
            <p:ph type="sldNum" sz="quarter" idx="10"/>
          </p:nvPr>
        </p:nvSpPr>
        <p:spPr/>
        <p:txBody>
          <a:bodyPr/>
          <a:lstStyle/>
          <a:p>
            <a:fld id="{16E80C41-BF94-44F8-8203-FE3D97D3B8FA}" type="slidenum">
              <a:rPr lang="en-US" smtClean="0"/>
              <a:t>4</a:t>
            </a:fld>
            <a:endParaRPr lang="en-US"/>
          </a:p>
        </p:txBody>
      </p:sp>
    </p:spTree>
    <p:extLst>
      <p:ext uri="{BB962C8B-B14F-4D97-AF65-F5344CB8AC3E}">
        <p14:creationId xmlns:p14="http://schemas.microsoft.com/office/powerpoint/2010/main" val="496719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E80C41-BF94-44F8-8203-FE3D97D3B8FA}" type="slidenum">
              <a:rPr lang="en-US" smtClean="0"/>
              <a:t>5</a:t>
            </a:fld>
            <a:endParaRPr lang="en-US"/>
          </a:p>
        </p:txBody>
      </p:sp>
    </p:spTree>
    <p:extLst>
      <p:ext uri="{BB962C8B-B14F-4D97-AF65-F5344CB8AC3E}">
        <p14:creationId xmlns:p14="http://schemas.microsoft.com/office/powerpoint/2010/main" val="936637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E80C41-BF94-44F8-8203-FE3D97D3B8FA}" type="slidenum">
              <a:rPr lang="en-US" smtClean="0"/>
              <a:t>6</a:t>
            </a:fld>
            <a:endParaRPr lang="en-US"/>
          </a:p>
        </p:txBody>
      </p:sp>
    </p:spTree>
    <p:extLst>
      <p:ext uri="{BB962C8B-B14F-4D97-AF65-F5344CB8AC3E}">
        <p14:creationId xmlns:p14="http://schemas.microsoft.com/office/powerpoint/2010/main" val="1852620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Monetary cost is just part of it </a:t>
            </a:r>
          </a:p>
        </p:txBody>
      </p:sp>
      <p:sp>
        <p:nvSpPr>
          <p:cNvPr id="4" name="Slide Number Placeholder 3"/>
          <p:cNvSpPr>
            <a:spLocks noGrp="1"/>
          </p:cNvSpPr>
          <p:nvPr>
            <p:ph type="sldNum" sz="quarter" idx="10"/>
          </p:nvPr>
        </p:nvSpPr>
        <p:spPr/>
        <p:txBody>
          <a:bodyPr/>
          <a:lstStyle/>
          <a:p>
            <a:fld id="{16E80C41-BF94-44F8-8203-FE3D97D3B8FA}" type="slidenum">
              <a:rPr lang="en-US" smtClean="0"/>
              <a:t>7</a:t>
            </a:fld>
            <a:endParaRPr lang="en-US"/>
          </a:p>
        </p:txBody>
      </p:sp>
    </p:spTree>
    <p:extLst>
      <p:ext uri="{BB962C8B-B14F-4D97-AF65-F5344CB8AC3E}">
        <p14:creationId xmlns:p14="http://schemas.microsoft.com/office/powerpoint/2010/main" val="1138250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Free as in beer</a:t>
            </a:r>
          </a:p>
        </p:txBody>
      </p:sp>
      <p:sp>
        <p:nvSpPr>
          <p:cNvPr id="4" name="Slide Number Placeholder 3"/>
          <p:cNvSpPr>
            <a:spLocks noGrp="1"/>
          </p:cNvSpPr>
          <p:nvPr>
            <p:ph type="sldNum" sz="quarter" idx="10"/>
          </p:nvPr>
        </p:nvSpPr>
        <p:spPr/>
        <p:txBody>
          <a:bodyPr/>
          <a:lstStyle/>
          <a:p>
            <a:fld id="{16E80C41-BF94-44F8-8203-FE3D97D3B8FA}" type="slidenum">
              <a:rPr lang="en-US" smtClean="0"/>
              <a:t>8</a:t>
            </a:fld>
            <a:endParaRPr lang="en-US"/>
          </a:p>
        </p:txBody>
      </p:sp>
    </p:spTree>
    <p:extLst>
      <p:ext uri="{BB962C8B-B14F-4D97-AF65-F5344CB8AC3E}">
        <p14:creationId xmlns:p14="http://schemas.microsoft.com/office/powerpoint/2010/main" val="41824694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FREE AS IN KITTENS</a:t>
            </a:r>
          </a:p>
        </p:txBody>
      </p:sp>
      <p:sp>
        <p:nvSpPr>
          <p:cNvPr id="4" name="Slide Number Placeholder 3"/>
          <p:cNvSpPr>
            <a:spLocks noGrp="1"/>
          </p:cNvSpPr>
          <p:nvPr>
            <p:ph type="sldNum" sz="quarter" idx="10"/>
          </p:nvPr>
        </p:nvSpPr>
        <p:spPr/>
        <p:txBody>
          <a:bodyPr/>
          <a:lstStyle/>
          <a:p>
            <a:fld id="{16E80C41-BF94-44F8-8203-FE3D97D3B8FA}" type="slidenum">
              <a:rPr lang="en-US" smtClean="0"/>
              <a:t>9</a:t>
            </a:fld>
            <a:endParaRPr lang="en-US"/>
          </a:p>
        </p:txBody>
      </p:sp>
    </p:spTree>
    <p:extLst>
      <p:ext uri="{BB962C8B-B14F-4D97-AF65-F5344CB8AC3E}">
        <p14:creationId xmlns:p14="http://schemas.microsoft.com/office/powerpoint/2010/main" val="18460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92908-2C31-442F-98F2-B464CB8FE8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0D31F87-4647-46A3-934E-5DF793D877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BDD2D6D-5FAA-48E8-A204-AA91FA127203}"/>
              </a:ext>
            </a:extLst>
          </p:cNvPr>
          <p:cNvSpPr>
            <a:spLocks noGrp="1"/>
          </p:cNvSpPr>
          <p:nvPr>
            <p:ph type="dt" sz="half" idx="10"/>
          </p:nvPr>
        </p:nvSpPr>
        <p:spPr/>
        <p:txBody>
          <a:bodyPr/>
          <a:lstStyle/>
          <a:p>
            <a:fld id="{FD587307-652F-4F0B-986B-B9B919FCFE16}" type="datetimeFigureOut">
              <a:rPr lang="en-US" smtClean="0"/>
              <a:t>6/19/2018</a:t>
            </a:fld>
            <a:endParaRPr lang="en-US"/>
          </a:p>
        </p:txBody>
      </p:sp>
      <p:sp>
        <p:nvSpPr>
          <p:cNvPr id="5" name="Footer Placeholder 4">
            <a:extLst>
              <a:ext uri="{FF2B5EF4-FFF2-40B4-BE49-F238E27FC236}">
                <a16:creationId xmlns:a16="http://schemas.microsoft.com/office/drawing/2014/main" id="{3E3883B8-4554-4B7B-9599-7730B926D6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6FB258-B157-4897-A50F-D606828B1A32}"/>
              </a:ext>
            </a:extLst>
          </p:cNvPr>
          <p:cNvSpPr>
            <a:spLocks noGrp="1"/>
          </p:cNvSpPr>
          <p:nvPr>
            <p:ph type="sldNum" sz="quarter" idx="12"/>
          </p:nvPr>
        </p:nvSpPr>
        <p:spPr/>
        <p:txBody>
          <a:bodyPr/>
          <a:lstStyle/>
          <a:p>
            <a:fld id="{29DD3B1E-560C-4B6B-882B-70B57EB0AA4B}" type="slidenum">
              <a:rPr lang="en-US" smtClean="0"/>
              <a:t>‹#›</a:t>
            </a:fld>
            <a:endParaRPr lang="en-US"/>
          </a:p>
        </p:txBody>
      </p:sp>
    </p:spTree>
    <p:extLst>
      <p:ext uri="{BB962C8B-B14F-4D97-AF65-F5344CB8AC3E}">
        <p14:creationId xmlns:p14="http://schemas.microsoft.com/office/powerpoint/2010/main" val="3777596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50D60-651D-4A4A-9425-22316C8BF9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EFF554-5FA1-4E32-BCAA-B05926757E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B3848E-3FB4-4485-AEEF-F20A21870D55}"/>
              </a:ext>
            </a:extLst>
          </p:cNvPr>
          <p:cNvSpPr>
            <a:spLocks noGrp="1"/>
          </p:cNvSpPr>
          <p:nvPr>
            <p:ph type="dt" sz="half" idx="10"/>
          </p:nvPr>
        </p:nvSpPr>
        <p:spPr/>
        <p:txBody>
          <a:bodyPr/>
          <a:lstStyle/>
          <a:p>
            <a:fld id="{FD587307-652F-4F0B-986B-B9B919FCFE16}" type="datetimeFigureOut">
              <a:rPr lang="en-US" smtClean="0"/>
              <a:t>6/19/2018</a:t>
            </a:fld>
            <a:endParaRPr lang="en-US"/>
          </a:p>
        </p:txBody>
      </p:sp>
      <p:sp>
        <p:nvSpPr>
          <p:cNvPr id="5" name="Footer Placeholder 4">
            <a:extLst>
              <a:ext uri="{FF2B5EF4-FFF2-40B4-BE49-F238E27FC236}">
                <a16:creationId xmlns:a16="http://schemas.microsoft.com/office/drawing/2014/main" id="{E6A5CB7F-4888-442A-AA20-6F0FF831A7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115BFF-F517-491F-B537-3EE620F6A0B0}"/>
              </a:ext>
            </a:extLst>
          </p:cNvPr>
          <p:cNvSpPr>
            <a:spLocks noGrp="1"/>
          </p:cNvSpPr>
          <p:nvPr>
            <p:ph type="sldNum" sz="quarter" idx="12"/>
          </p:nvPr>
        </p:nvSpPr>
        <p:spPr/>
        <p:txBody>
          <a:bodyPr/>
          <a:lstStyle/>
          <a:p>
            <a:fld id="{29DD3B1E-560C-4B6B-882B-70B57EB0AA4B}" type="slidenum">
              <a:rPr lang="en-US" smtClean="0"/>
              <a:t>‹#›</a:t>
            </a:fld>
            <a:endParaRPr lang="en-US"/>
          </a:p>
        </p:txBody>
      </p:sp>
    </p:spTree>
    <p:extLst>
      <p:ext uri="{BB962C8B-B14F-4D97-AF65-F5344CB8AC3E}">
        <p14:creationId xmlns:p14="http://schemas.microsoft.com/office/powerpoint/2010/main" val="831440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C4135A-2646-4400-A5C5-5088288CFC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45369E-01C9-4160-BC2E-BAF183F3193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DF6532-9334-4745-B15C-140363F9DA66}"/>
              </a:ext>
            </a:extLst>
          </p:cNvPr>
          <p:cNvSpPr>
            <a:spLocks noGrp="1"/>
          </p:cNvSpPr>
          <p:nvPr>
            <p:ph type="dt" sz="half" idx="10"/>
          </p:nvPr>
        </p:nvSpPr>
        <p:spPr/>
        <p:txBody>
          <a:bodyPr/>
          <a:lstStyle/>
          <a:p>
            <a:fld id="{FD587307-652F-4F0B-986B-B9B919FCFE16}" type="datetimeFigureOut">
              <a:rPr lang="en-US" smtClean="0"/>
              <a:t>6/19/2018</a:t>
            </a:fld>
            <a:endParaRPr lang="en-US"/>
          </a:p>
        </p:txBody>
      </p:sp>
      <p:sp>
        <p:nvSpPr>
          <p:cNvPr id="5" name="Footer Placeholder 4">
            <a:extLst>
              <a:ext uri="{FF2B5EF4-FFF2-40B4-BE49-F238E27FC236}">
                <a16:creationId xmlns:a16="http://schemas.microsoft.com/office/drawing/2014/main" id="{AAC3D93D-1F07-4857-B7C8-36025F4D26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213385-8597-496D-93B2-81199676A6E2}"/>
              </a:ext>
            </a:extLst>
          </p:cNvPr>
          <p:cNvSpPr>
            <a:spLocks noGrp="1"/>
          </p:cNvSpPr>
          <p:nvPr>
            <p:ph type="sldNum" sz="quarter" idx="12"/>
          </p:nvPr>
        </p:nvSpPr>
        <p:spPr/>
        <p:txBody>
          <a:bodyPr/>
          <a:lstStyle/>
          <a:p>
            <a:fld id="{29DD3B1E-560C-4B6B-882B-70B57EB0AA4B}" type="slidenum">
              <a:rPr lang="en-US" smtClean="0"/>
              <a:t>‹#›</a:t>
            </a:fld>
            <a:endParaRPr lang="en-US"/>
          </a:p>
        </p:txBody>
      </p:sp>
    </p:spTree>
    <p:extLst>
      <p:ext uri="{BB962C8B-B14F-4D97-AF65-F5344CB8AC3E}">
        <p14:creationId xmlns:p14="http://schemas.microsoft.com/office/powerpoint/2010/main" val="4240421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79A68-CF22-47E1-9670-B4A681CE36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94F513-2868-455C-A19D-27F31076B10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86A015-DDA5-48F4-8587-1C96F05C5911}"/>
              </a:ext>
            </a:extLst>
          </p:cNvPr>
          <p:cNvSpPr>
            <a:spLocks noGrp="1"/>
          </p:cNvSpPr>
          <p:nvPr>
            <p:ph type="dt" sz="half" idx="10"/>
          </p:nvPr>
        </p:nvSpPr>
        <p:spPr/>
        <p:txBody>
          <a:bodyPr/>
          <a:lstStyle/>
          <a:p>
            <a:fld id="{FD587307-652F-4F0B-986B-B9B919FCFE16}" type="datetimeFigureOut">
              <a:rPr lang="en-US" smtClean="0"/>
              <a:t>6/19/2018</a:t>
            </a:fld>
            <a:endParaRPr lang="en-US"/>
          </a:p>
        </p:txBody>
      </p:sp>
      <p:sp>
        <p:nvSpPr>
          <p:cNvPr id="5" name="Footer Placeholder 4">
            <a:extLst>
              <a:ext uri="{FF2B5EF4-FFF2-40B4-BE49-F238E27FC236}">
                <a16:creationId xmlns:a16="http://schemas.microsoft.com/office/drawing/2014/main" id="{B06AFB39-006B-4D2E-8535-E91A058716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19CC7E-FA15-46E0-9F4A-778732EEEDE7}"/>
              </a:ext>
            </a:extLst>
          </p:cNvPr>
          <p:cNvSpPr>
            <a:spLocks noGrp="1"/>
          </p:cNvSpPr>
          <p:nvPr>
            <p:ph type="sldNum" sz="quarter" idx="12"/>
          </p:nvPr>
        </p:nvSpPr>
        <p:spPr/>
        <p:txBody>
          <a:bodyPr/>
          <a:lstStyle/>
          <a:p>
            <a:fld id="{29DD3B1E-560C-4B6B-882B-70B57EB0AA4B}" type="slidenum">
              <a:rPr lang="en-US" smtClean="0"/>
              <a:t>‹#›</a:t>
            </a:fld>
            <a:endParaRPr lang="en-US"/>
          </a:p>
        </p:txBody>
      </p:sp>
    </p:spTree>
    <p:extLst>
      <p:ext uri="{BB962C8B-B14F-4D97-AF65-F5344CB8AC3E}">
        <p14:creationId xmlns:p14="http://schemas.microsoft.com/office/powerpoint/2010/main" val="62836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07EF7-E43F-406C-A075-825A97754F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66E146B-593C-4B30-8ADA-1BAC521D41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EAA8DF-15F7-4237-A0B8-2C9089CCA2D4}"/>
              </a:ext>
            </a:extLst>
          </p:cNvPr>
          <p:cNvSpPr>
            <a:spLocks noGrp="1"/>
          </p:cNvSpPr>
          <p:nvPr>
            <p:ph type="dt" sz="half" idx="10"/>
          </p:nvPr>
        </p:nvSpPr>
        <p:spPr/>
        <p:txBody>
          <a:bodyPr/>
          <a:lstStyle/>
          <a:p>
            <a:fld id="{FD587307-652F-4F0B-986B-B9B919FCFE16}" type="datetimeFigureOut">
              <a:rPr lang="en-US" smtClean="0"/>
              <a:t>6/19/2018</a:t>
            </a:fld>
            <a:endParaRPr lang="en-US"/>
          </a:p>
        </p:txBody>
      </p:sp>
      <p:sp>
        <p:nvSpPr>
          <p:cNvPr id="5" name="Footer Placeholder 4">
            <a:extLst>
              <a:ext uri="{FF2B5EF4-FFF2-40B4-BE49-F238E27FC236}">
                <a16:creationId xmlns:a16="http://schemas.microsoft.com/office/drawing/2014/main" id="{907952D0-7487-4193-BBC4-5F7C26B36C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421EF7-9E2B-4C1C-B31F-3D1FA9A93360}"/>
              </a:ext>
            </a:extLst>
          </p:cNvPr>
          <p:cNvSpPr>
            <a:spLocks noGrp="1"/>
          </p:cNvSpPr>
          <p:nvPr>
            <p:ph type="sldNum" sz="quarter" idx="12"/>
          </p:nvPr>
        </p:nvSpPr>
        <p:spPr/>
        <p:txBody>
          <a:bodyPr/>
          <a:lstStyle/>
          <a:p>
            <a:fld id="{29DD3B1E-560C-4B6B-882B-70B57EB0AA4B}" type="slidenum">
              <a:rPr lang="en-US" smtClean="0"/>
              <a:t>‹#›</a:t>
            </a:fld>
            <a:endParaRPr lang="en-US"/>
          </a:p>
        </p:txBody>
      </p:sp>
    </p:spTree>
    <p:extLst>
      <p:ext uri="{BB962C8B-B14F-4D97-AF65-F5344CB8AC3E}">
        <p14:creationId xmlns:p14="http://schemas.microsoft.com/office/powerpoint/2010/main" val="3059657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C6424-9385-4B21-8E78-5064ABED2F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26D26B-18E9-4E98-8B08-1BFA49F9061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D73C0E9-B6EF-4960-BF85-0B9A6C95199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39A5E3A-D115-4440-AF86-7F58B2EDDB99}"/>
              </a:ext>
            </a:extLst>
          </p:cNvPr>
          <p:cNvSpPr>
            <a:spLocks noGrp="1"/>
          </p:cNvSpPr>
          <p:nvPr>
            <p:ph type="dt" sz="half" idx="10"/>
          </p:nvPr>
        </p:nvSpPr>
        <p:spPr/>
        <p:txBody>
          <a:bodyPr/>
          <a:lstStyle/>
          <a:p>
            <a:fld id="{FD587307-652F-4F0B-986B-B9B919FCFE16}" type="datetimeFigureOut">
              <a:rPr lang="en-US" smtClean="0"/>
              <a:t>6/19/2018</a:t>
            </a:fld>
            <a:endParaRPr lang="en-US"/>
          </a:p>
        </p:txBody>
      </p:sp>
      <p:sp>
        <p:nvSpPr>
          <p:cNvPr id="6" name="Footer Placeholder 5">
            <a:extLst>
              <a:ext uri="{FF2B5EF4-FFF2-40B4-BE49-F238E27FC236}">
                <a16:creationId xmlns:a16="http://schemas.microsoft.com/office/drawing/2014/main" id="{A2FB366B-0DFD-447B-83D7-DFB0E6BF96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30C384-0A33-4BB7-8EE4-2FB8A21F7960}"/>
              </a:ext>
            </a:extLst>
          </p:cNvPr>
          <p:cNvSpPr>
            <a:spLocks noGrp="1"/>
          </p:cNvSpPr>
          <p:nvPr>
            <p:ph type="sldNum" sz="quarter" idx="12"/>
          </p:nvPr>
        </p:nvSpPr>
        <p:spPr/>
        <p:txBody>
          <a:bodyPr/>
          <a:lstStyle/>
          <a:p>
            <a:fld id="{29DD3B1E-560C-4B6B-882B-70B57EB0AA4B}" type="slidenum">
              <a:rPr lang="en-US" smtClean="0"/>
              <a:t>‹#›</a:t>
            </a:fld>
            <a:endParaRPr lang="en-US"/>
          </a:p>
        </p:txBody>
      </p:sp>
    </p:spTree>
    <p:extLst>
      <p:ext uri="{BB962C8B-B14F-4D97-AF65-F5344CB8AC3E}">
        <p14:creationId xmlns:p14="http://schemas.microsoft.com/office/powerpoint/2010/main" val="13629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59670-D38E-44FD-B118-E0E744668FC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C38CD83-C11C-4A66-853E-69556D23C4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DD22B55-DE32-47D0-9B1D-023F6C947F6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050661D-8A25-4B04-89DD-61EFC89FB8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F253322-793F-4463-AED4-D39F7FAC23C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01F5CB-E605-48F5-9B4F-3D708F81D083}"/>
              </a:ext>
            </a:extLst>
          </p:cNvPr>
          <p:cNvSpPr>
            <a:spLocks noGrp="1"/>
          </p:cNvSpPr>
          <p:nvPr>
            <p:ph type="dt" sz="half" idx="10"/>
          </p:nvPr>
        </p:nvSpPr>
        <p:spPr/>
        <p:txBody>
          <a:bodyPr/>
          <a:lstStyle/>
          <a:p>
            <a:fld id="{FD587307-652F-4F0B-986B-B9B919FCFE16}" type="datetimeFigureOut">
              <a:rPr lang="en-US" smtClean="0"/>
              <a:t>6/19/2018</a:t>
            </a:fld>
            <a:endParaRPr lang="en-US"/>
          </a:p>
        </p:txBody>
      </p:sp>
      <p:sp>
        <p:nvSpPr>
          <p:cNvPr id="8" name="Footer Placeholder 7">
            <a:extLst>
              <a:ext uri="{FF2B5EF4-FFF2-40B4-BE49-F238E27FC236}">
                <a16:creationId xmlns:a16="http://schemas.microsoft.com/office/drawing/2014/main" id="{BC00D5AF-07D6-4A4B-8520-6578DD71FA7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BB39F95-A833-431F-B814-E2BAB8A13B37}"/>
              </a:ext>
            </a:extLst>
          </p:cNvPr>
          <p:cNvSpPr>
            <a:spLocks noGrp="1"/>
          </p:cNvSpPr>
          <p:nvPr>
            <p:ph type="sldNum" sz="quarter" idx="12"/>
          </p:nvPr>
        </p:nvSpPr>
        <p:spPr/>
        <p:txBody>
          <a:bodyPr/>
          <a:lstStyle/>
          <a:p>
            <a:fld id="{29DD3B1E-560C-4B6B-882B-70B57EB0AA4B}" type="slidenum">
              <a:rPr lang="en-US" smtClean="0"/>
              <a:t>‹#›</a:t>
            </a:fld>
            <a:endParaRPr lang="en-US"/>
          </a:p>
        </p:txBody>
      </p:sp>
    </p:spTree>
    <p:extLst>
      <p:ext uri="{BB962C8B-B14F-4D97-AF65-F5344CB8AC3E}">
        <p14:creationId xmlns:p14="http://schemas.microsoft.com/office/powerpoint/2010/main" val="1623146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2B702-6FDD-4B9A-BCBF-CDED019EA0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3C1CD5F-089E-47C6-B89B-FF7D11F1FD4E}"/>
              </a:ext>
            </a:extLst>
          </p:cNvPr>
          <p:cNvSpPr>
            <a:spLocks noGrp="1"/>
          </p:cNvSpPr>
          <p:nvPr>
            <p:ph type="dt" sz="half" idx="10"/>
          </p:nvPr>
        </p:nvSpPr>
        <p:spPr/>
        <p:txBody>
          <a:bodyPr/>
          <a:lstStyle/>
          <a:p>
            <a:fld id="{FD587307-652F-4F0B-986B-B9B919FCFE16}" type="datetimeFigureOut">
              <a:rPr lang="en-US" smtClean="0"/>
              <a:t>6/19/2018</a:t>
            </a:fld>
            <a:endParaRPr lang="en-US"/>
          </a:p>
        </p:txBody>
      </p:sp>
      <p:sp>
        <p:nvSpPr>
          <p:cNvPr id="4" name="Footer Placeholder 3">
            <a:extLst>
              <a:ext uri="{FF2B5EF4-FFF2-40B4-BE49-F238E27FC236}">
                <a16:creationId xmlns:a16="http://schemas.microsoft.com/office/drawing/2014/main" id="{FD86D717-99C5-400B-9203-65DECE1843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8C82DC-98F9-4C07-8F4D-B1299E201ED3}"/>
              </a:ext>
            </a:extLst>
          </p:cNvPr>
          <p:cNvSpPr>
            <a:spLocks noGrp="1"/>
          </p:cNvSpPr>
          <p:nvPr>
            <p:ph type="sldNum" sz="quarter" idx="12"/>
          </p:nvPr>
        </p:nvSpPr>
        <p:spPr/>
        <p:txBody>
          <a:bodyPr/>
          <a:lstStyle/>
          <a:p>
            <a:fld id="{29DD3B1E-560C-4B6B-882B-70B57EB0AA4B}" type="slidenum">
              <a:rPr lang="en-US" smtClean="0"/>
              <a:t>‹#›</a:t>
            </a:fld>
            <a:endParaRPr lang="en-US"/>
          </a:p>
        </p:txBody>
      </p:sp>
    </p:spTree>
    <p:extLst>
      <p:ext uri="{BB962C8B-B14F-4D97-AF65-F5344CB8AC3E}">
        <p14:creationId xmlns:p14="http://schemas.microsoft.com/office/powerpoint/2010/main" val="1532434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970896-3DE8-4023-9BAC-EC76A3B928C6}"/>
              </a:ext>
            </a:extLst>
          </p:cNvPr>
          <p:cNvSpPr>
            <a:spLocks noGrp="1"/>
          </p:cNvSpPr>
          <p:nvPr>
            <p:ph type="dt" sz="half" idx="10"/>
          </p:nvPr>
        </p:nvSpPr>
        <p:spPr/>
        <p:txBody>
          <a:bodyPr/>
          <a:lstStyle/>
          <a:p>
            <a:fld id="{FD587307-652F-4F0B-986B-B9B919FCFE16}" type="datetimeFigureOut">
              <a:rPr lang="en-US" smtClean="0"/>
              <a:t>6/19/2018</a:t>
            </a:fld>
            <a:endParaRPr lang="en-US"/>
          </a:p>
        </p:txBody>
      </p:sp>
      <p:sp>
        <p:nvSpPr>
          <p:cNvPr id="3" name="Footer Placeholder 2">
            <a:extLst>
              <a:ext uri="{FF2B5EF4-FFF2-40B4-BE49-F238E27FC236}">
                <a16:creationId xmlns:a16="http://schemas.microsoft.com/office/drawing/2014/main" id="{398F8EE4-59C3-47F0-B9CB-B3569A8B34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1FD16E-3E4C-457D-B058-2BAAEA5D8D3E}"/>
              </a:ext>
            </a:extLst>
          </p:cNvPr>
          <p:cNvSpPr>
            <a:spLocks noGrp="1"/>
          </p:cNvSpPr>
          <p:nvPr>
            <p:ph type="sldNum" sz="quarter" idx="12"/>
          </p:nvPr>
        </p:nvSpPr>
        <p:spPr/>
        <p:txBody>
          <a:bodyPr/>
          <a:lstStyle/>
          <a:p>
            <a:fld id="{29DD3B1E-560C-4B6B-882B-70B57EB0AA4B}" type="slidenum">
              <a:rPr lang="en-US" smtClean="0"/>
              <a:t>‹#›</a:t>
            </a:fld>
            <a:endParaRPr lang="en-US"/>
          </a:p>
        </p:txBody>
      </p:sp>
    </p:spTree>
    <p:extLst>
      <p:ext uri="{BB962C8B-B14F-4D97-AF65-F5344CB8AC3E}">
        <p14:creationId xmlns:p14="http://schemas.microsoft.com/office/powerpoint/2010/main" val="2108745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C0F33-5F07-4043-81F9-F2CD22C217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93B3FC-B21F-4971-977D-4BED2BAB47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BC6F0C-BEAD-4965-BAA5-4AB75CCAD5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734FC69-5DBC-4771-AC1C-093034577626}"/>
              </a:ext>
            </a:extLst>
          </p:cNvPr>
          <p:cNvSpPr>
            <a:spLocks noGrp="1"/>
          </p:cNvSpPr>
          <p:nvPr>
            <p:ph type="dt" sz="half" idx="10"/>
          </p:nvPr>
        </p:nvSpPr>
        <p:spPr/>
        <p:txBody>
          <a:bodyPr/>
          <a:lstStyle/>
          <a:p>
            <a:fld id="{FD587307-652F-4F0B-986B-B9B919FCFE16}" type="datetimeFigureOut">
              <a:rPr lang="en-US" smtClean="0"/>
              <a:t>6/19/2018</a:t>
            </a:fld>
            <a:endParaRPr lang="en-US"/>
          </a:p>
        </p:txBody>
      </p:sp>
      <p:sp>
        <p:nvSpPr>
          <p:cNvPr id="6" name="Footer Placeholder 5">
            <a:extLst>
              <a:ext uri="{FF2B5EF4-FFF2-40B4-BE49-F238E27FC236}">
                <a16:creationId xmlns:a16="http://schemas.microsoft.com/office/drawing/2014/main" id="{A1FCB7E9-E084-4147-AF38-109DBA9B17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FC173F-CED9-4EFC-B8F8-68994E859583}"/>
              </a:ext>
            </a:extLst>
          </p:cNvPr>
          <p:cNvSpPr>
            <a:spLocks noGrp="1"/>
          </p:cNvSpPr>
          <p:nvPr>
            <p:ph type="sldNum" sz="quarter" idx="12"/>
          </p:nvPr>
        </p:nvSpPr>
        <p:spPr/>
        <p:txBody>
          <a:bodyPr/>
          <a:lstStyle/>
          <a:p>
            <a:fld id="{29DD3B1E-560C-4B6B-882B-70B57EB0AA4B}" type="slidenum">
              <a:rPr lang="en-US" smtClean="0"/>
              <a:t>‹#›</a:t>
            </a:fld>
            <a:endParaRPr lang="en-US"/>
          </a:p>
        </p:txBody>
      </p:sp>
    </p:spTree>
    <p:extLst>
      <p:ext uri="{BB962C8B-B14F-4D97-AF65-F5344CB8AC3E}">
        <p14:creationId xmlns:p14="http://schemas.microsoft.com/office/powerpoint/2010/main" val="1259504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428BF-6EBE-4524-95A1-2A47F9A5B1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D50FB8-6372-45D1-A42C-432C4981B3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02447E-A885-4559-94CC-D0766952B7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92CECC2-46A5-47A7-92A6-BFCE9CBA7D44}"/>
              </a:ext>
            </a:extLst>
          </p:cNvPr>
          <p:cNvSpPr>
            <a:spLocks noGrp="1"/>
          </p:cNvSpPr>
          <p:nvPr>
            <p:ph type="dt" sz="half" idx="10"/>
          </p:nvPr>
        </p:nvSpPr>
        <p:spPr/>
        <p:txBody>
          <a:bodyPr/>
          <a:lstStyle/>
          <a:p>
            <a:fld id="{FD587307-652F-4F0B-986B-B9B919FCFE16}" type="datetimeFigureOut">
              <a:rPr lang="en-US" smtClean="0"/>
              <a:t>6/19/2018</a:t>
            </a:fld>
            <a:endParaRPr lang="en-US"/>
          </a:p>
        </p:txBody>
      </p:sp>
      <p:sp>
        <p:nvSpPr>
          <p:cNvPr id="6" name="Footer Placeholder 5">
            <a:extLst>
              <a:ext uri="{FF2B5EF4-FFF2-40B4-BE49-F238E27FC236}">
                <a16:creationId xmlns:a16="http://schemas.microsoft.com/office/drawing/2014/main" id="{8A936931-40C6-4315-9B34-69A71A2A3A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A36B4A-3856-4EB8-BA80-7E4B28154082}"/>
              </a:ext>
            </a:extLst>
          </p:cNvPr>
          <p:cNvSpPr>
            <a:spLocks noGrp="1"/>
          </p:cNvSpPr>
          <p:nvPr>
            <p:ph type="sldNum" sz="quarter" idx="12"/>
          </p:nvPr>
        </p:nvSpPr>
        <p:spPr/>
        <p:txBody>
          <a:bodyPr/>
          <a:lstStyle/>
          <a:p>
            <a:fld id="{29DD3B1E-560C-4B6B-882B-70B57EB0AA4B}" type="slidenum">
              <a:rPr lang="en-US" smtClean="0"/>
              <a:t>‹#›</a:t>
            </a:fld>
            <a:endParaRPr lang="en-US"/>
          </a:p>
        </p:txBody>
      </p:sp>
    </p:spTree>
    <p:extLst>
      <p:ext uri="{BB962C8B-B14F-4D97-AF65-F5344CB8AC3E}">
        <p14:creationId xmlns:p14="http://schemas.microsoft.com/office/powerpoint/2010/main" val="4047949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891230-73DA-4EE1-A7E2-D09A0B5D31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DFCE90-A6B3-41A9-9583-0BC475E2D1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2F4CEC-DD71-42A6-A1B6-92632769E1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587307-652F-4F0B-986B-B9B919FCFE16}" type="datetimeFigureOut">
              <a:rPr lang="en-US" smtClean="0"/>
              <a:t>6/19/2018</a:t>
            </a:fld>
            <a:endParaRPr lang="en-US"/>
          </a:p>
        </p:txBody>
      </p:sp>
      <p:sp>
        <p:nvSpPr>
          <p:cNvPr id="5" name="Footer Placeholder 4">
            <a:extLst>
              <a:ext uri="{FF2B5EF4-FFF2-40B4-BE49-F238E27FC236}">
                <a16:creationId xmlns:a16="http://schemas.microsoft.com/office/drawing/2014/main" id="{945F0BD6-73D2-4D24-9F65-578BA23271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B7DC4E7-1702-4756-B32E-0D66C417A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DD3B1E-560C-4B6B-882B-70B57EB0AA4B}" type="slidenum">
              <a:rPr lang="en-US" smtClean="0"/>
              <a:t>‹#›</a:t>
            </a:fld>
            <a:endParaRPr lang="en-US"/>
          </a:p>
        </p:txBody>
      </p:sp>
    </p:spTree>
    <p:extLst>
      <p:ext uri="{BB962C8B-B14F-4D97-AF65-F5344CB8AC3E}">
        <p14:creationId xmlns:p14="http://schemas.microsoft.com/office/powerpoint/2010/main" val="20449000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opensource.org/licenses/lgpl-3.0.html" TargetMode="External"/><Relationship Id="rId2" Type="http://schemas.openxmlformats.org/officeDocument/2006/relationships/hyperlink" Target="http://www.opensource.org/licenses/gpl-3.0.html" TargetMode="External"/><Relationship Id="rId1" Type="http://schemas.openxmlformats.org/officeDocument/2006/relationships/slideLayout" Target="../slideLayouts/slideLayout7.xml"/><Relationship Id="rId6" Type="http://schemas.openxmlformats.org/officeDocument/2006/relationships/hyperlink" Target="http://www.opensource.org/licenses/apache2.0.php" TargetMode="External"/><Relationship Id="rId5" Type="http://schemas.openxmlformats.org/officeDocument/2006/relationships/hyperlink" Target="http://www.opensource.org/licenses/mit-license.php" TargetMode="External"/><Relationship Id="rId4" Type="http://schemas.openxmlformats.org/officeDocument/2006/relationships/hyperlink" Target="http://www.opensource.org/licenses/bsd-license.php"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394898-C82C-4FD1-B2EC-D87679A3022E}"/>
              </a:ext>
            </a:extLst>
          </p:cNvPr>
          <p:cNvPicPr>
            <a:picLocks noChangeAspect="1"/>
          </p:cNvPicPr>
          <p:nvPr/>
        </p:nvPicPr>
        <p:blipFill>
          <a:blip r:embed="rId3"/>
          <a:stretch>
            <a:fillRect/>
          </a:stretch>
        </p:blipFill>
        <p:spPr>
          <a:xfrm>
            <a:off x="907915" y="0"/>
            <a:ext cx="10376170" cy="6858000"/>
          </a:xfrm>
          <a:prstGeom prst="rect">
            <a:avLst/>
          </a:prstGeom>
        </p:spPr>
      </p:pic>
      <p:sp>
        <p:nvSpPr>
          <p:cNvPr id="2" name="Title 1">
            <a:extLst>
              <a:ext uri="{FF2B5EF4-FFF2-40B4-BE49-F238E27FC236}">
                <a16:creationId xmlns:a16="http://schemas.microsoft.com/office/drawing/2014/main" id="{E7D13412-6CF2-4687-B70B-E5E54857D49C}"/>
              </a:ext>
            </a:extLst>
          </p:cNvPr>
          <p:cNvSpPr>
            <a:spLocks noGrp="1"/>
          </p:cNvSpPr>
          <p:nvPr>
            <p:ph type="ctrTitle"/>
          </p:nvPr>
        </p:nvSpPr>
        <p:spPr>
          <a:xfrm>
            <a:off x="907914" y="0"/>
            <a:ext cx="10376170" cy="1399810"/>
          </a:xfrm>
          <a:solidFill>
            <a:schemeClr val="tx1">
              <a:alpha val="43000"/>
            </a:schemeClr>
          </a:solidFill>
        </p:spPr>
        <p:txBody>
          <a:bodyPr>
            <a:normAutofit fontScale="90000"/>
          </a:bodyPr>
          <a:lstStyle/>
          <a:p>
            <a:r>
              <a:rPr lang="en-US" sz="9600" dirty="0">
                <a:solidFill>
                  <a:schemeClr val="bg1"/>
                </a:solidFill>
                <a:latin typeface="Century Gothic" panose="020B0502020202020204" pitchFamily="34" charset="0"/>
              </a:rPr>
              <a:t>FOSS 101</a:t>
            </a:r>
          </a:p>
        </p:txBody>
      </p:sp>
      <p:sp>
        <p:nvSpPr>
          <p:cNvPr id="3" name="Subtitle 2">
            <a:extLst>
              <a:ext uri="{FF2B5EF4-FFF2-40B4-BE49-F238E27FC236}">
                <a16:creationId xmlns:a16="http://schemas.microsoft.com/office/drawing/2014/main" id="{0F93ED48-4B34-41D7-B572-E5BF8FB46E13}"/>
              </a:ext>
            </a:extLst>
          </p:cNvPr>
          <p:cNvSpPr>
            <a:spLocks noGrp="1"/>
          </p:cNvSpPr>
          <p:nvPr>
            <p:ph type="subTitle" idx="1"/>
          </p:nvPr>
        </p:nvSpPr>
        <p:spPr>
          <a:xfrm>
            <a:off x="907915" y="4854189"/>
            <a:ext cx="10376169" cy="1655762"/>
          </a:xfrm>
          <a:solidFill>
            <a:schemeClr val="tx1">
              <a:alpha val="33000"/>
            </a:schemeClr>
          </a:solidFill>
        </p:spPr>
        <p:txBody>
          <a:bodyPr>
            <a:normAutofit lnSpcReduction="10000"/>
          </a:bodyPr>
          <a:lstStyle/>
          <a:p>
            <a:r>
              <a:rPr lang="en-US" dirty="0">
                <a:solidFill>
                  <a:schemeClr val="bg1"/>
                </a:solidFill>
                <a:latin typeface="Century Gothic" panose="020B0502020202020204" pitchFamily="34" charset="0"/>
              </a:rPr>
              <a:t>Sarah Glassmeyer</a:t>
            </a:r>
          </a:p>
          <a:p>
            <a:r>
              <a:rPr lang="en-US" dirty="0">
                <a:solidFill>
                  <a:schemeClr val="bg1"/>
                </a:solidFill>
                <a:latin typeface="Century Gothic" panose="020B0502020202020204" pitchFamily="34" charset="0"/>
              </a:rPr>
              <a:t>Project Specialist Manager, </a:t>
            </a:r>
          </a:p>
          <a:p>
            <a:r>
              <a:rPr lang="en-US" dirty="0">
                <a:solidFill>
                  <a:schemeClr val="bg1"/>
                </a:solidFill>
                <a:latin typeface="Century Gothic" panose="020B0502020202020204" pitchFamily="34" charset="0"/>
              </a:rPr>
              <a:t>ABA Center for Innovation</a:t>
            </a:r>
          </a:p>
          <a:p>
            <a:r>
              <a:rPr lang="en-US" dirty="0">
                <a:solidFill>
                  <a:schemeClr val="bg1"/>
                </a:solidFill>
                <a:latin typeface="Century Gothic" panose="020B0502020202020204" pitchFamily="34" charset="0"/>
              </a:rPr>
              <a:t>@</a:t>
            </a:r>
            <a:r>
              <a:rPr lang="en-US" dirty="0" err="1">
                <a:solidFill>
                  <a:schemeClr val="bg1"/>
                </a:solidFill>
                <a:latin typeface="Century Gothic" panose="020B0502020202020204" pitchFamily="34" charset="0"/>
              </a:rPr>
              <a:t>sglassmeyer</a:t>
            </a:r>
            <a:r>
              <a:rPr lang="en-US" dirty="0">
                <a:solidFill>
                  <a:schemeClr val="bg1"/>
                </a:solidFill>
                <a:latin typeface="Century Gothic" panose="020B0502020202020204" pitchFamily="34" charset="0"/>
              </a:rPr>
              <a:t> / sarah.glassmeyer@americanbar.org</a:t>
            </a:r>
          </a:p>
        </p:txBody>
      </p:sp>
      <p:sp>
        <p:nvSpPr>
          <p:cNvPr id="5" name="Rectangle 4">
            <a:extLst>
              <a:ext uri="{FF2B5EF4-FFF2-40B4-BE49-F238E27FC236}">
                <a16:creationId xmlns:a16="http://schemas.microsoft.com/office/drawing/2014/main" id="{84183359-D31C-45B0-9B00-8C0D7D1AB5E1}"/>
              </a:ext>
            </a:extLst>
          </p:cNvPr>
          <p:cNvSpPr/>
          <p:nvPr/>
        </p:nvSpPr>
        <p:spPr>
          <a:xfrm>
            <a:off x="907914" y="6576253"/>
            <a:ext cx="3074881" cy="215444"/>
          </a:xfrm>
          <a:prstGeom prst="rect">
            <a:avLst/>
          </a:prstGeom>
        </p:spPr>
        <p:txBody>
          <a:bodyPr wrap="none">
            <a:spAutoFit/>
          </a:bodyPr>
          <a:lstStyle/>
          <a:p>
            <a:r>
              <a:rPr lang="en-US" sz="800" dirty="0">
                <a:solidFill>
                  <a:schemeClr val="bg1">
                    <a:lumMod val="50000"/>
                  </a:schemeClr>
                </a:solidFill>
                <a:latin typeface="Century Gothic" panose="020B0502020202020204" pitchFamily="34" charset="0"/>
              </a:rPr>
              <a:t>https://legogradstudent.tumblr.com/image/166259076546</a:t>
            </a:r>
          </a:p>
        </p:txBody>
      </p:sp>
      <p:pic>
        <p:nvPicPr>
          <p:cNvPr id="7" name="Picture 6">
            <a:extLst>
              <a:ext uri="{FF2B5EF4-FFF2-40B4-BE49-F238E27FC236}">
                <a16:creationId xmlns:a16="http://schemas.microsoft.com/office/drawing/2014/main" id="{C08D895E-BF57-418A-8AE4-65B33D9926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026" y="6214675"/>
            <a:ext cx="838200" cy="295275"/>
          </a:xfrm>
          <a:prstGeom prst="rect">
            <a:avLst/>
          </a:prstGeom>
        </p:spPr>
      </p:pic>
    </p:spTree>
    <p:extLst>
      <p:ext uri="{BB962C8B-B14F-4D97-AF65-F5344CB8AC3E}">
        <p14:creationId xmlns:p14="http://schemas.microsoft.com/office/powerpoint/2010/main" val="2829426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706109F-D611-4E8D-AB58-A80CC9C701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526" y="0"/>
            <a:ext cx="10266947" cy="6858000"/>
          </a:xfrm>
          <a:prstGeom prst="rect">
            <a:avLst/>
          </a:prstGeom>
        </p:spPr>
      </p:pic>
      <p:sp>
        <p:nvSpPr>
          <p:cNvPr id="7" name="Rectangle 6">
            <a:extLst>
              <a:ext uri="{FF2B5EF4-FFF2-40B4-BE49-F238E27FC236}">
                <a16:creationId xmlns:a16="http://schemas.microsoft.com/office/drawing/2014/main" id="{704C4942-44D2-4A79-99CF-33BEAF5A37F1}"/>
              </a:ext>
            </a:extLst>
          </p:cNvPr>
          <p:cNvSpPr/>
          <p:nvPr/>
        </p:nvSpPr>
        <p:spPr>
          <a:xfrm>
            <a:off x="962526" y="6550242"/>
            <a:ext cx="3268844" cy="215444"/>
          </a:xfrm>
          <a:prstGeom prst="rect">
            <a:avLst/>
          </a:prstGeom>
        </p:spPr>
        <p:txBody>
          <a:bodyPr wrap="none">
            <a:spAutoFit/>
          </a:bodyPr>
          <a:lstStyle/>
          <a:p>
            <a:r>
              <a:rPr lang="en-US" sz="800" dirty="0">
                <a:latin typeface="Century Gothic" panose="020B0502020202020204" pitchFamily="34" charset="0"/>
              </a:rPr>
              <a:t>Photo CC BY-NC-SA https://www.flickr.com/photos/ejpphoto/</a:t>
            </a:r>
          </a:p>
        </p:txBody>
      </p:sp>
    </p:spTree>
    <p:extLst>
      <p:ext uri="{BB962C8B-B14F-4D97-AF65-F5344CB8AC3E}">
        <p14:creationId xmlns:p14="http://schemas.microsoft.com/office/powerpoint/2010/main" val="675721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8147F53-32F1-4626-B55A-119D9D09F5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0"/>
            <a:ext cx="4572000" cy="6858000"/>
          </a:xfrm>
          <a:prstGeom prst="rect">
            <a:avLst/>
          </a:prstGeom>
        </p:spPr>
      </p:pic>
      <p:sp>
        <p:nvSpPr>
          <p:cNvPr id="8" name="Rectangle 7">
            <a:extLst>
              <a:ext uri="{FF2B5EF4-FFF2-40B4-BE49-F238E27FC236}">
                <a16:creationId xmlns:a16="http://schemas.microsoft.com/office/drawing/2014/main" id="{89EAF90B-1197-4C0A-93C9-8DABE5CCC445}"/>
              </a:ext>
            </a:extLst>
          </p:cNvPr>
          <p:cNvSpPr/>
          <p:nvPr/>
        </p:nvSpPr>
        <p:spPr>
          <a:xfrm>
            <a:off x="8382000" y="6550242"/>
            <a:ext cx="3549370" cy="215444"/>
          </a:xfrm>
          <a:prstGeom prst="rect">
            <a:avLst/>
          </a:prstGeom>
        </p:spPr>
        <p:txBody>
          <a:bodyPr wrap="none">
            <a:spAutoFit/>
          </a:bodyPr>
          <a:lstStyle/>
          <a:p>
            <a:r>
              <a:rPr lang="en-US" sz="800" dirty="0">
                <a:solidFill>
                  <a:schemeClr val="tx1">
                    <a:lumMod val="50000"/>
                    <a:lumOff val="50000"/>
                  </a:schemeClr>
                </a:solidFill>
                <a:latin typeface="Century Gothic" panose="020B0502020202020204" pitchFamily="34" charset="0"/>
              </a:rPr>
              <a:t>Photo CC BY NC ND https://www.flickr.com/photos/10279741@N00/</a:t>
            </a:r>
          </a:p>
        </p:txBody>
      </p:sp>
    </p:spTree>
    <p:extLst>
      <p:ext uri="{BB962C8B-B14F-4D97-AF65-F5344CB8AC3E}">
        <p14:creationId xmlns:p14="http://schemas.microsoft.com/office/powerpoint/2010/main" val="3418785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5F9CCA-53FB-4289-98D9-9189E10AAE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329" y="0"/>
            <a:ext cx="10327341" cy="6858000"/>
          </a:xfrm>
          <a:prstGeom prst="rect">
            <a:avLst/>
          </a:prstGeom>
        </p:spPr>
      </p:pic>
      <p:sp>
        <p:nvSpPr>
          <p:cNvPr id="4" name="Rectangle 3">
            <a:extLst>
              <a:ext uri="{FF2B5EF4-FFF2-40B4-BE49-F238E27FC236}">
                <a16:creationId xmlns:a16="http://schemas.microsoft.com/office/drawing/2014/main" id="{65268300-456E-4BA3-A14C-2647A6BB7400}"/>
              </a:ext>
            </a:extLst>
          </p:cNvPr>
          <p:cNvSpPr/>
          <p:nvPr/>
        </p:nvSpPr>
        <p:spPr>
          <a:xfrm>
            <a:off x="7554670" y="6642556"/>
            <a:ext cx="3837910" cy="215444"/>
          </a:xfrm>
          <a:prstGeom prst="rect">
            <a:avLst/>
          </a:prstGeom>
        </p:spPr>
        <p:txBody>
          <a:bodyPr wrap="none">
            <a:spAutoFit/>
          </a:bodyPr>
          <a:lstStyle/>
          <a:p>
            <a:r>
              <a:rPr lang="en-US" sz="800" dirty="0">
                <a:latin typeface="Century Gothic" panose="020B0502020202020204" pitchFamily="34" charset="0"/>
              </a:rPr>
              <a:t>Photo CC BY-NC-SA 2.0 https://www.flickr.com/photos/gordon_mckinlay/</a:t>
            </a:r>
          </a:p>
        </p:txBody>
      </p:sp>
    </p:spTree>
    <p:extLst>
      <p:ext uri="{BB962C8B-B14F-4D97-AF65-F5344CB8AC3E}">
        <p14:creationId xmlns:p14="http://schemas.microsoft.com/office/powerpoint/2010/main" val="3926073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2" descr="https://farm1.staticflickr.com/26/67591851_cace72b9c9_b.jpg">
            <a:extLst>
              <a:ext uri="{FF2B5EF4-FFF2-40B4-BE49-F238E27FC236}">
                <a16:creationId xmlns:a16="http://schemas.microsoft.com/office/drawing/2014/main" id="{6850AF65-AD49-4C14-842F-BBA7A048FE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504" y="0"/>
            <a:ext cx="9672992"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B2BEF6D-1A5D-48EF-A41F-2F8C75E9D3F6}"/>
              </a:ext>
            </a:extLst>
          </p:cNvPr>
          <p:cNvSpPr/>
          <p:nvPr/>
        </p:nvSpPr>
        <p:spPr>
          <a:xfrm>
            <a:off x="7967211" y="6642556"/>
            <a:ext cx="2797561" cy="215444"/>
          </a:xfrm>
          <a:prstGeom prst="rect">
            <a:avLst/>
          </a:prstGeom>
        </p:spPr>
        <p:txBody>
          <a:bodyPr wrap="none">
            <a:spAutoFit/>
          </a:bodyPr>
          <a:lstStyle/>
          <a:p>
            <a:r>
              <a:rPr lang="en-US" sz="800" dirty="0">
                <a:solidFill>
                  <a:schemeClr val="bg1">
                    <a:lumMod val="50000"/>
                  </a:schemeClr>
                </a:solidFill>
                <a:latin typeface="Century Gothic" panose="020B0502020202020204" pitchFamily="34" charset="0"/>
              </a:rPr>
              <a:t>CC BY NC SA https://www.flickr.com/photos/minifig/</a:t>
            </a:r>
          </a:p>
        </p:txBody>
      </p:sp>
    </p:spTree>
    <p:extLst>
      <p:ext uri="{BB962C8B-B14F-4D97-AF65-F5344CB8AC3E}">
        <p14:creationId xmlns:p14="http://schemas.microsoft.com/office/powerpoint/2010/main" val="1386274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farm3.staticflickr.com/2592/4195957983_d9b7fc8455_o.jpg">
            <a:extLst>
              <a:ext uri="{FF2B5EF4-FFF2-40B4-BE49-F238E27FC236}">
                <a16:creationId xmlns:a16="http://schemas.microsoft.com/office/drawing/2014/main" id="{02E37419-5B5A-4DDA-87BB-6881820AA7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33" r="6650"/>
          <a:stretch/>
        </p:blipFill>
        <p:spPr bwMode="auto">
          <a:xfrm>
            <a:off x="41117" y="0"/>
            <a:ext cx="12109765" cy="690987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8137ADD-626C-4FA6-919F-06D6DB9BE12C}"/>
              </a:ext>
            </a:extLst>
          </p:cNvPr>
          <p:cNvSpPr/>
          <p:nvPr/>
        </p:nvSpPr>
        <p:spPr>
          <a:xfrm>
            <a:off x="269631" y="6517251"/>
            <a:ext cx="6096000" cy="215444"/>
          </a:xfrm>
          <a:prstGeom prst="rect">
            <a:avLst/>
          </a:prstGeom>
        </p:spPr>
        <p:txBody>
          <a:bodyPr>
            <a:spAutoFit/>
          </a:bodyPr>
          <a:lstStyle/>
          <a:p>
            <a:r>
              <a:rPr lang="en-US" sz="800" dirty="0">
                <a:solidFill>
                  <a:schemeClr val="bg1">
                    <a:lumMod val="50000"/>
                  </a:schemeClr>
                </a:solidFill>
                <a:latin typeface="Century Gothic" panose="020B0502020202020204" pitchFamily="34" charset="0"/>
              </a:rPr>
              <a:t>Photo CC by-</a:t>
            </a:r>
            <a:r>
              <a:rPr lang="en-US" sz="800" dirty="0" err="1">
                <a:solidFill>
                  <a:schemeClr val="bg1">
                    <a:lumMod val="50000"/>
                  </a:schemeClr>
                </a:solidFill>
                <a:latin typeface="Century Gothic" panose="020B0502020202020204" pitchFamily="34" charset="0"/>
              </a:rPr>
              <a:t>nc</a:t>
            </a:r>
            <a:r>
              <a:rPr lang="en-US" sz="800" dirty="0">
                <a:solidFill>
                  <a:schemeClr val="bg1">
                    <a:lumMod val="50000"/>
                  </a:schemeClr>
                </a:solidFill>
                <a:latin typeface="Century Gothic" panose="020B0502020202020204" pitchFamily="34" charset="0"/>
              </a:rPr>
              <a:t>-</a:t>
            </a:r>
            <a:r>
              <a:rPr lang="en-US" sz="800" dirty="0" err="1">
                <a:solidFill>
                  <a:schemeClr val="bg1">
                    <a:lumMod val="50000"/>
                  </a:schemeClr>
                </a:solidFill>
                <a:latin typeface="Century Gothic" panose="020B0502020202020204" pitchFamily="34" charset="0"/>
              </a:rPr>
              <a:t>sa</a:t>
            </a:r>
            <a:r>
              <a:rPr lang="en-US" sz="800" dirty="0">
                <a:solidFill>
                  <a:schemeClr val="bg1">
                    <a:lumMod val="50000"/>
                  </a:schemeClr>
                </a:solidFill>
                <a:latin typeface="Century Gothic" panose="020B0502020202020204" pitchFamily="34" charset="0"/>
              </a:rPr>
              <a:t> http://www.flickr.com/photos/hoyvinmayvin/</a:t>
            </a:r>
          </a:p>
        </p:txBody>
      </p:sp>
    </p:spTree>
    <p:extLst>
      <p:ext uri="{BB962C8B-B14F-4D97-AF65-F5344CB8AC3E}">
        <p14:creationId xmlns:p14="http://schemas.microsoft.com/office/powerpoint/2010/main" val="757116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71E01E-C3C9-4B16-B978-A6A47A0AFD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2791" y="117231"/>
            <a:ext cx="4466418" cy="6740769"/>
          </a:xfrm>
          <a:prstGeom prst="rect">
            <a:avLst/>
          </a:prstGeom>
        </p:spPr>
      </p:pic>
      <p:sp>
        <p:nvSpPr>
          <p:cNvPr id="6" name="Rectangle 5">
            <a:extLst>
              <a:ext uri="{FF2B5EF4-FFF2-40B4-BE49-F238E27FC236}">
                <a16:creationId xmlns:a16="http://schemas.microsoft.com/office/drawing/2014/main" id="{62353E87-5F42-4E26-9E8A-AD3B8B3DD01A}"/>
              </a:ext>
            </a:extLst>
          </p:cNvPr>
          <p:cNvSpPr/>
          <p:nvPr/>
        </p:nvSpPr>
        <p:spPr>
          <a:xfrm>
            <a:off x="143503" y="6550242"/>
            <a:ext cx="3719288" cy="215444"/>
          </a:xfrm>
          <a:prstGeom prst="rect">
            <a:avLst/>
          </a:prstGeom>
        </p:spPr>
        <p:txBody>
          <a:bodyPr wrap="none">
            <a:spAutoFit/>
          </a:bodyPr>
          <a:lstStyle/>
          <a:p>
            <a:r>
              <a:rPr lang="en-US" sz="800" dirty="0">
                <a:solidFill>
                  <a:schemeClr val="bg1">
                    <a:lumMod val="50000"/>
                  </a:schemeClr>
                </a:solidFill>
                <a:latin typeface="Century Gothic" panose="020B0502020202020204" pitchFamily="34" charset="0"/>
              </a:rPr>
              <a:t>Photo CC BY-NC-SA https://www.flickr.com/photos/joachim_s_mueller/</a:t>
            </a:r>
          </a:p>
        </p:txBody>
      </p:sp>
    </p:spTree>
    <p:extLst>
      <p:ext uri="{BB962C8B-B14F-4D97-AF65-F5344CB8AC3E}">
        <p14:creationId xmlns:p14="http://schemas.microsoft.com/office/powerpoint/2010/main" val="40436684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CB265C-70EE-447D-B254-2F722E27DE4A}"/>
              </a:ext>
            </a:extLst>
          </p:cNvPr>
          <p:cNvSpPr txBox="1"/>
          <p:nvPr/>
        </p:nvSpPr>
        <p:spPr>
          <a:xfrm>
            <a:off x="1898267" y="2483314"/>
            <a:ext cx="8395465" cy="1200329"/>
          </a:xfrm>
          <a:prstGeom prst="rect">
            <a:avLst/>
          </a:prstGeom>
          <a:noFill/>
        </p:spPr>
        <p:txBody>
          <a:bodyPr wrap="square" rtlCol="0">
            <a:spAutoFit/>
          </a:bodyPr>
          <a:lstStyle/>
          <a:p>
            <a:r>
              <a:rPr lang="en-US" sz="7200" dirty="0">
                <a:latin typeface="Century Gothic" panose="020B0502020202020204" pitchFamily="34" charset="0"/>
              </a:rPr>
              <a:t>What Open Is Not</a:t>
            </a:r>
          </a:p>
        </p:txBody>
      </p:sp>
    </p:spTree>
    <p:extLst>
      <p:ext uri="{BB962C8B-B14F-4D97-AF65-F5344CB8AC3E}">
        <p14:creationId xmlns:p14="http://schemas.microsoft.com/office/powerpoint/2010/main" val="5169751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2" descr="https://farm1.staticflickr.com/137/322805674_e6b74c8fe8_b.jpg">
            <a:extLst>
              <a:ext uri="{FF2B5EF4-FFF2-40B4-BE49-F238E27FC236}">
                <a16:creationId xmlns:a16="http://schemas.microsoft.com/office/drawing/2014/main" id="{D652FDE1-1DFD-4AD8-A680-ABB8E7A4DD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8A950C5-C387-4D71-9223-2D1088709491}"/>
              </a:ext>
            </a:extLst>
          </p:cNvPr>
          <p:cNvSpPr/>
          <p:nvPr/>
        </p:nvSpPr>
        <p:spPr>
          <a:xfrm>
            <a:off x="1524000" y="6642556"/>
            <a:ext cx="2866490" cy="215444"/>
          </a:xfrm>
          <a:prstGeom prst="rect">
            <a:avLst/>
          </a:prstGeom>
        </p:spPr>
        <p:txBody>
          <a:bodyPr wrap="none">
            <a:spAutoFit/>
          </a:bodyPr>
          <a:lstStyle/>
          <a:p>
            <a:r>
              <a:rPr lang="en-US" sz="800" dirty="0">
                <a:solidFill>
                  <a:schemeClr val="bg1">
                    <a:lumMod val="50000"/>
                  </a:schemeClr>
                </a:solidFill>
                <a:latin typeface="Century Gothic" panose="020B0502020202020204" pitchFamily="34" charset="0"/>
              </a:rPr>
              <a:t>Photo CC BY SA https://www.flickr.com/photos/jreed/</a:t>
            </a:r>
          </a:p>
        </p:txBody>
      </p:sp>
    </p:spTree>
    <p:extLst>
      <p:ext uri="{BB962C8B-B14F-4D97-AF65-F5344CB8AC3E}">
        <p14:creationId xmlns:p14="http://schemas.microsoft.com/office/powerpoint/2010/main" val="9825658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2" descr="https://farm1.staticflickr.com/35/104969712_d968e5f2a3_o.jpg">
            <a:extLst>
              <a:ext uri="{FF2B5EF4-FFF2-40B4-BE49-F238E27FC236}">
                <a16:creationId xmlns:a16="http://schemas.microsoft.com/office/drawing/2014/main" id="{86E72A6B-28BA-4EAE-8691-099D21A2A3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5878" y="0"/>
            <a:ext cx="9151257" cy="68634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1E42C48-8A1E-4E18-BA3B-52F1AC91D9AB}"/>
              </a:ext>
            </a:extLst>
          </p:cNvPr>
          <p:cNvSpPr/>
          <p:nvPr/>
        </p:nvSpPr>
        <p:spPr>
          <a:xfrm>
            <a:off x="1782353" y="6558117"/>
            <a:ext cx="6096000" cy="215444"/>
          </a:xfrm>
          <a:prstGeom prst="rect">
            <a:avLst/>
          </a:prstGeom>
        </p:spPr>
        <p:txBody>
          <a:bodyPr>
            <a:spAutoFit/>
          </a:bodyPr>
          <a:lstStyle/>
          <a:p>
            <a:r>
              <a:rPr lang="en-US" sz="800" dirty="0">
                <a:solidFill>
                  <a:schemeClr val="bg1">
                    <a:lumMod val="50000"/>
                  </a:schemeClr>
                </a:solidFill>
                <a:latin typeface="Century Gothic" panose="020B0502020202020204" pitchFamily="34" charset="0"/>
              </a:rPr>
              <a:t>Photo CC BY-NC-SA https://www.flickr.com/photos/dunechaser</a:t>
            </a:r>
            <a:endParaRPr lang="en-US" dirty="0">
              <a:solidFill>
                <a:schemeClr val="bg1">
                  <a:lumMod val="50000"/>
                </a:schemeClr>
              </a:solidFill>
              <a:latin typeface="Century Gothic" panose="020B0502020202020204" pitchFamily="34" charset="0"/>
            </a:endParaRPr>
          </a:p>
        </p:txBody>
      </p:sp>
    </p:spTree>
    <p:extLst>
      <p:ext uri="{BB962C8B-B14F-4D97-AF65-F5344CB8AC3E}">
        <p14:creationId xmlns:p14="http://schemas.microsoft.com/office/powerpoint/2010/main" val="613781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7694F7-4806-4F55-8F07-F9B62B5423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010" y="0"/>
            <a:ext cx="10281980" cy="6858000"/>
          </a:xfrm>
          <a:prstGeom prst="rect">
            <a:avLst/>
          </a:prstGeom>
        </p:spPr>
      </p:pic>
      <p:sp>
        <p:nvSpPr>
          <p:cNvPr id="3" name="Rectangle 2">
            <a:extLst>
              <a:ext uri="{FF2B5EF4-FFF2-40B4-BE49-F238E27FC236}">
                <a16:creationId xmlns:a16="http://schemas.microsoft.com/office/drawing/2014/main" id="{C3EDB536-BBDA-4E04-86B4-C1525A1E4FBC}"/>
              </a:ext>
            </a:extLst>
          </p:cNvPr>
          <p:cNvSpPr/>
          <p:nvPr/>
        </p:nvSpPr>
        <p:spPr>
          <a:xfrm>
            <a:off x="955010" y="6642556"/>
            <a:ext cx="6096000" cy="215444"/>
          </a:xfrm>
          <a:prstGeom prst="rect">
            <a:avLst/>
          </a:prstGeom>
        </p:spPr>
        <p:txBody>
          <a:bodyPr>
            <a:spAutoFit/>
          </a:bodyPr>
          <a:lstStyle/>
          <a:p>
            <a:r>
              <a:rPr lang="en-US" sz="800" dirty="0">
                <a:solidFill>
                  <a:schemeClr val="tx1">
                    <a:lumMod val="50000"/>
                    <a:lumOff val="50000"/>
                  </a:schemeClr>
                </a:solidFill>
                <a:latin typeface="Century Gothic" panose="020B0502020202020204" pitchFamily="34" charset="0"/>
              </a:rPr>
              <a:t>PHOTO CC BY-NC-ND https://www.flickr.com/photos/clement127/</a:t>
            </a:r>
          </a:p>
        </p:txBody>
      </p:sp>
    </p:spTree>
    <p:extLst>
      <p:ext uri="{BB962C8B-B14F-4D97-AF65-F5344CB8AC3E}">
        <p14:creationId xmlns:p14="http://schemas.microsoft.com/office/powerpoint/2010/main" val="423651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DB2306-8276-414B-99AC-F59AC66B6D28}"/>
              </a:ext>
            </a:extLst>
          </p:cNvPr>
          <p:cNvSpPr/>
          <p:nvPr/>
        </p:nvSpPr>
        <p:spPr>
          <a:xfrm>
            <a:off x="609600" y="490832"/>
            <a:ext cx="10791568" cy="6001643"/>
          </a:xfrm>
          <a:prstGeom prst="rect">
            <a:avLst/>
          </a:prstGeom>
        </p:spPr>
        <p:txBody>
          <a:bodyPr wrap="square">
            <a:spAutoFit/>
          </a:bodyPr>
          <a:lstStyle/>
          <a:p>
            <a:r>
              <a:rPr lang="en-US" sz="4800" dirty="0">
                <a:latin typeface="Century Gothic" panose="020B0502020202020204" pitchFamily="34" charset="0"/>
              </a:rPr>
              <a:t>DISCLAIMER:  I do not speak for the American Bar Association (ABA).  The ABA doesn’t endorse or acknowledge anything I say here today.  The only people allowed to speak for the ABA are the ABA President and his/her designees, which I am not. </a:t>
            </a:r>
          </a:p>
        </p:txBody>
      </p:sp>
    </p:spTree>
    <p:extLst>
      <p:ext uri="{BB962C8B-B14F-4D97-AF65-F5344CB8AC3E}">
        <p14:creationId xmlns:p14="http://schemas.microsoft.com/office/powerpoint/2010/main" val="2012489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C24F68-85F4-4941-9846-A60315CD1A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6157" y="0"/>
            <a:ext cx="9659686" cy="6858000"/>
          </a:xfrm>
          <a:prstGeom prst="rect">
            <a:avLst/>
          </a:prstGeom>
        </p:spPr>
      </p:pic>
      <p:sp>
        <p:nvSpPr>
          <p:cNvPr id="4" name="Rectangle 3">
            <a:extLst>
              <a:ext uri="{FF2B5EF4-FFF2-40B4-BE49-F238E27FC236}">
                <a16:creationId xmlns:a16="http://schemas.microsoft.com/office/drawing/2014/main" id="{A587A1BB-214B-424A-B3EE-DEF34794DE60}"/>
              </a:ext>
            </a:extLst>
          </p:cNvPr>
          <p:cNvSpPr/>
          <p:nvPr/>
        </p:nvSpPr>
        <p:spPr>
          <a:xfrm>
            <a:off x="1266157" y="6642556"/>
            <a:ext cx="3536546" cy="215444"/>
          </a:xfrm>
          <a:prstGeom prst="rect">
            <a:avLst/>
          </a:prstGeom>
        </p:spPr>
        <p:txBody>
          <a:bodyPr wrap="none">
            <a:spAutoFit/>
          </a:bodyPr>
          <a:lstStyle/>
          <a:p>
            <a:r>
              <a:rPr lang="en-US" sz="800" dirty="0">
                <a:solidFill>
                  <a:schemeClr val="bg1">
                    <a:lumMod val="50000"/>
                  </a:schemeClr>
                </a:solidFill>
                <a:latin typeface="Century Gothic" panose="020B0502020202020204" pitchFamily="34" charset="0"/>
              </a:rPr>
              <a:t>Photo CC BY-NC-SA https://www.flickr.com/photos/kaptainkobold/</a:t>
            </a:r>
          </a:p>
        </p:txBody>
      </p:sp>
    </p:spTree>
    <p:extLst>
      <p:ext uri="{BB962C8B-B14F-4D97-AF65-F5344CB8AC3E}">
        <p14:creationId xmlns:p14="http://schemas.microsoft.com/office/powerpoint/2010/main" val="9027978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CB265C-70EE-447D-B254-2F722E27DE4A}"/>
              </a:ext>
            </a:extLst>
          </p:cNvPr>
          <p:cNvSpPr txBox="1"/>
          <p:nvPr/>
        </p:nvSpPr>
        <p:spPr>
          <a:xfrm>
            <a:off x="1383323" y="1481226"/>
            <a:ext cx="9425354" cy="3416320"/>
          </a:xfrm>
          <a:prstGeom prst="rect">
            <a:avLst/>
          </a:prstGeom>
          <a:noFill/>
        </p:spPr>
        <p:txBody>
          <a:bodyPr wrap="square" rtlCol="0">
            <a:spAutoFit/>
          </a:bodyPr>
          <a:lstStyle/>
          <a:p>
            <a:pPr algn="ctr"/>
            <a:r>
              <a:rPr lang="en-US" sz="7200" dirty="0">
                <a:latin typeface="Century Gothic" panose="020B0502020202020204" pitchFamily="34" charset="0"/>
              </a:rPr>
              <a:t>Why Legal and Open Source are a Good Match</a:t>
            </a:r>
          </a:p>
        </p:txBody>
      </p:sp>
    </p:spTree>
    <p:extLst>
      <p:ext uri="{BB962C8B-B14F-4D97-AF65-F5344CB8AC3E}">
        <p14:creationId xmlns:p14="http://schemas.microsoft.com/office/powerpoint/2010/main" val="3723866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68C9B96-5A23-4321-B759-9DEFE220DE6A}"/>
              </a:ext>
            </a:extLst>
          </p:cNvPr>
          <p:cNvSpPr/>
          <p:nvPr/>
        </p:nvSpPr>
        <p:spPr>
          <a:xfrm>
            <a:off x="1172306" y="1503760"/>
            <a:ext cx="9624646" cy="3420873"/>
          </a:xfrm>
          <a:prstGeom prst="rect">
            <a:avLst/>
          </a:prstGeom>
        </p:spPr>
        <p:txBody>
          <a:bodyPr wrap="square">
            <a:spAutoFit/>
          </a:bodyPr>
          <a:lstStyle/>
          <a:p>
            <a:pPr marL="571500" indent="-571500">
              <a:lnSpc>
                <a:spcPct val="107000"/>
              </a:lnSpc>
              <a:spcAft>
                <a:spcPts val="800"/>
              </a:spcAft>
              <a:buFont typeface="Arial" panose="020B0604020202020204" pitchFamily="34" charset="0"/>
              <a:buChar char="•"/>
            </a:pPr>
            <a:r>
              <a:rPr lang="en-US" sz="3600" dirty="0">
                <a:latin typeface="Century Gothic" panose="020B0502020202020204" pitchFamily="34" charset="0"/>
                <a:ea typeface="Calibri" panose="020F0502020204030204" pitchFamily="34" charset="0"/>
                <a:cs typeface="Times New Roman" panose="02020603050405020304" pitchFamily="18" charset="0"/>
              </a:rPr>
              <a:t>Believe in free access to helpful tools</a:t>
            </a:r>
          </a:p>
          <a:p>
            <a:pPr marL="571500" indent="-571500">
              <a:lnSpc>
                <a:spcPct val="107000"/>
              </a:lnSpc>
              <a:spcAft>
                <a:spcPts val="800"/>
              </a:spcAft>
              <a:buFont typeface="Arial" panose="020B0604020202020204" pitchFamily="34" charset="0"/>
              <a:buChar char="•"/>
            </a:pPr>
            <a:r>
              <a:rPr lang="en-US" sz="3600" dirty="0">
                <a:latin typeface="Century Gothic" panose="020B0502020202020204" pitchFamily="34" charset="0"/>
                <a:ea typeface="Calibri" panose="020F0502020204030204" pitchFamily="34" charset="0"/>
                <a:cs typeface="Times New Roman" panose="02020603050405020304" pitchFamily="18" charset="0"/>
              </a:rPr>
              <a:t>Give away stuff </a:t>
            </a:r>
          </a:p>
          <a:p>
            <a:pPr marL="571500" indent="-571500">
              <a:lnSpc>
                <a:spcPct val="107000"/>
              </a:lnSpc>
              <a:spcAft>
                <a:spcPts val="800"/>
              </a:spcAft>
              <a:buFont typeface="Arial" panose="020B0604020202020204" pitchFamily="34" charset="0"/>
              <a:buChar char="•"/>
            </a:pPr>
            <a:r>
              <a:rPr lang="en-US" sz="3600" dirty="0">
                <a:latin typeface="Century Gothic" panose="020B0502020202020204" pitchFamily="34" charset="0"/>
                <a:ea typeface="Calibri" panose="020F0502020204030204" pitchFamily="34" charset="0"/>
                <a:cs typeface="Times New Roman" panose="02020603050405020304" pitchFamily="18" charset="0"/>
              </a:rPr>
              <a:t>Benefit from the generosity of others </a:t>
            </a:r>
          </a:p>
          <a:p>
            <a:pPr marL="571500" indent="-571500">
              <a:lnSpc>
                <a:spcPct val="107000"/>
              </a:lnSpc>
              <a:spcAft>
                <a:spcPts val="800"/>
              </a:spcAft>
              <a:buFont typeface="Arial" panose="020B0604020202020204" pitchFamily="34" charset="0"/>
              <a:buChar char="•"/>
            </a:pPr>
            <a:r>
              <a:rPr lang="en-US" sz="3600" dirty="0">
                <a:latin typeface="Century Gothic" panose="020B0502020202020204" pitchFamily="34" charset="0"/>
                <a:ea typeface="Calibri" panose="020F0502020204030204" pitchFamily="34" charset="0"/>
                <a:cs typeface="Times New Roman" panose="02020603050405020304" pitchFamily="18" charset="0"/>
              </a:rPr>
              <a:t>Are about communities </a:t>
            </a:r>
          </a:p>
          <a:p>
            <a:pPr marL="571500" indent="-571500">
              <a:lnSpc>
                <a:spcPct val="107000"/>
              </a:lnSpc>
              <a:spcAft>
                <a:spcPts val="800"/>
              </a:spcAft>
              <a:buFont typeface="Arial" panose="020B0604020202020204" pitchFamily="34" charset="0"/>
              <a:buChar char="•"/>
            </a:pPr>
            <a:r>
              <a:rPr lang="en-US" sz="3600" dirty="0">
                <a:latin typeface="Century Gothic" panose="020B0502020202020204" pitchFamily="34" charset="0"/>
                <a:ea typeface="Calibri" panose="020F0502020204030204" pitchFamily="34" charset="0"/>
                <a:cs typeface="Times New Roman" panose="02020603050405020304" pitchFamily="18" charset="0"/>
              </a:rPr>
              <a:t>Make the world a better place</a:t>
            </a:r>
          </a:p>
        </p:txBody>
      </p:sp>
      <p:sp>
        <p:nvSpPr>
          <p:cNvPr id="3" name="Rectangle 2">
            <a:extLst>
              <a:ext uri="{FF2B5EF4-FFF2-40B4-BE49-F238E27FC236}">
                <a16:creationId xmlns:a16="http://schemas.microsoft.com/office/drawing/2014/main" id="{2D5DF87D-1FE0-46DC-B1FD-60CFF407B3A7}"/>
              </a:ext>
            </a:extLst>
          </p:cNvPr>
          <p:cNvSpPr/>
          <p:nvPr/>
        </p:nvSpPr>
        <p:spPr>
          <a:xfrm>
            <a:off x="773721" y="573133"/>
            <a:ext cx="10421815" cy="750975"/>
          </a:xfrm>
          <a:prstGeom prst="rect">
            <a:avLst/>
          </a:prstGeom>
        </p:spPr>
        <p:txBody>
          <a:bodyPr wrap="square">
            <a:spAutoFit/>
          </a:bodyPr>
          <a:lstStyle/>
          <a:p>
            <a:pPr>
              <a:lnSpc>
                <a:spcPct val="107000"/>
              </a:lnSpc>
              <a:spcAft>
                <a:spcPts val="800"/>
              </a:spcAft>
            </a:pPr>
            <a:r>
              <a:rPr lang="en-US" sz="4000" dirty="0">
                <a:latin typeface="Century Gothic" panose="020B0502020202020204" pitchFamily="34" charset="0"/>
                <a:ea typeface="Calibri" panose="020F0502020204030204" pitchFamily="34" charset="0"/>
                <a:cs typeface="Times New Roman" panose="02020603050405020304" pitchFamily="18" charset="0"/>
              </a:rPr>
              <a:t>Public Interest Law and Open Source…</a:t>
            </a:r>
          </a:p>
        </p:txBody>
      </p:sp>
      <p:sp>
        <p:nvSpPr>
          <p:cNvPr id="4" name="Rectangle 3">
            <a:extLst>
              <a:ext uri="{FF2B5EF4-FFF2-40B4-BE49-F238E27FC236}">
                <a16:creationId xmlns:a16="http://schemas.microsoft.com/office/drawing/2014/main" id="{B4DD22B9-3DF5-4B2B-9E57-63C70F2D1473}"/>
              </a:ext>
            </a:extLst>
          </p:cNvPr>
          <p:cNvSpPr/>
          <p:nvPr/>
        </p:nvSpPr>
        <p:spPr>
          <a:xfrm>
            <a:off x="0" y="6544780"/>
            <a:ext cx="6096000" cy="213905"/>
          </a:xfrm>
          <a:prstGeom prst="rect">
            <a:avLst/>
          </a:prstGeom>
        </p:spPr>
        <p:txBody>
          <a:bodyPr>
            <a:spAutoFit/>
          </a:bodyPr>
          <a:lstStyle/>
          <a:p>
            <a:pPr>
              <a:lnSpc>
                <a:spcPct val="107000"/>
              </a:lnSpc>
              <a:spcAft>
                <a:spcPts val="800"/>
              </a:spcAft>
            </a:pPr>
            <a:r>
              <a:rPr lang="en-US" sz="800" dirty="0">
                <a:latin typeface="Century Gothic" panose="020B0502020202020204" pitchFamily="34" charset="0"/>
                <a:ea typeface="Calibri" panose="020F0502020204030204" pitchFamily="34" charset="0"/>
                <a:cs typeface="Times New Roman" panose="02020603050405020304" pitchFamily="18" charset="0"/>
              </a:rPr>
              <a:t>Adapted from https://www.slideshare.net/guestb4c030/open-source-applications-how-libraries-can-give-back </a:t>
            </a:r>
          </a:p>
        </p:txBody>
      </p:sp>
    </p:spTree>
    <p:extLst>
      <p:ext uri="{BB962C8B-B14F-4D97-AF65-F5344CB8AC3E}">
        <p14:creationId xmlns:p14="http://schemas.microsoft.com/office/powerpoint/2010/main" val="415838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D7188F-43B7-4D95-B852-B507CE3069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
        <p:nvSpPr>
          <p:cNvPr id="4" name="Rectangle 3">
            <a:extLst>
              <a:ext uri="{FF2B5EF4-FFF2-40B4-BE49-F238E27FC236}">
                <a16:creationId xmlns:a16="http://schemas.microsoft.com/office/drawing/2014/main" id="{4CE42D28-01C0-4FA2-80D8-4F4377D3B29B}"/>
              </a:ext>
            </a:extLst>
          </p:cNvPr>
          <p:cNvSpPr/>
          <p:nvPr/>
        </p:nvSpPr>
        <p:spPr>
          <a:xfrm>
            <a:off x="1524000" y="6642556"/>
            <a:ext cx="3703258" cy="215444"/>
          </a:xfrm>
          <a:prstGeom prst="rect">
            <a:avLst/>
          </a:prstGeom>
        </p:spPr>
        <p:txBody>
          <a:bodyPr wrap="none">
            <a:spAutoFit/>
          </a:bodyPr>
          <a:lstStyle/>
          <a:p>
            <a:r>
              <a:rPr lang="en-US" sz="800" dirty="0">
                <a:latin typeface="Century Gothic" panose="020B0502020202020204" pitchFamily="34" charset="0"/>
              </a:rPr>
              <a:t>Photo CC BY-NC-SA 2.0 https://www.flickr.com/photos/39066002@N05/</a:t>
            </a:r>
          </a:p>
        </p:txBody>
      </p:sp>
    </p:spTree>
    <p:extLst>
      <p:ext uri="{BB962C8B-B14F-4D97-AF65-F5344CB8AC3E}">
        <p14:creationId xmlns:p14="http://schemas.microsoft.com/office/powerpoint/2010/main" val="280296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CB265C-70EE-447D-B254-2F722E27DE4A}"/>
              </a:ext>
            </a:extLst>
          </p:cNvPr>
          <p:cNvSpPr txBox="1"/>
          <p:nvPr/>
        </p:nvSpPr>
        <p:spPr>
          <a:xfrm>
            <a:off x="0" y="2228671"/>
            <a:ext cx="12192000" cy="1200329"/>
          </a:xfrm>
          <a:prstGeom prst="rect">
            <a:avLst/>
          </a:prstGeom>
          <a:noFill/>
        </p:spPr>
        <p:txBody>
          <a:bodyPr wrap="square" rtlCol="0">
            <a:spAutoFit/>
          </a:bodyPr>
          <a:lstStyle/>
          <a:p>
            <a:pPr algn="ctr"/>
            <a:r>
              <a:rPr lang="en-US" sz="7200" dirty="0">
                <a:latin typeface="Century Gothic" panose="020B0502020202020204" pitchFamily="34" charset="0"/>
              </a:rPr>
              <a:t>How do you get open? </a:t>
            </a:r>
          </a:p>
        </p:txBody>
      </p:sp>
    </p:spTree>
    <p:extLst>
      <p:ext uri="{BB962C8B-B14F-4D97-AF65-F5344CB8AC3E}">
        <p14:creationId xmlns:p14="http://schemas.microsoft.com/office/powerpoint/2010/main" val="4071495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82CA14-2092-4492-86DF-8A8CF89C1395}"/>
              </a:ext>
            </a:extLst>
          </p:cNvPr>
          <p:cNvPicPr>
            <a:picLocks noChangeAspect="1"/>
          </p:cNvPicPr>
          <p:nvPr/>
        </p:nvPicPr>
        <p:blipFill>
          <a:blip r:embed="rId3"/>
          <a:stretch>
            <a:fillRect/>
          </a:stretch>
        </p:blipFill>
        <p:spPr>
          <a:xfrm>
            <a:off x="954107" y="0"/>
            <a:ext cx="10283786" cy="6858000"/>
          </a:xfrm>
          <a:prstGeom prst="rect">
            <a:avLst/>
          </a:prstGeom>
        </p:spPr>
      </p:pic>
      <p:sp>
        <p:nvSpPr>
          <p:cNvPr id="5" name="Rectangle 4">
            <a:extLst>
              <a:ext uri="{FF2B5EF4-FFF2-40B4-BE49-F238E27FC236}">
                <a16:creationId xmlns:a16="http://schemas.microsoft.com/office/drawing/2014/main" id="{AD5930F8-012F-4330-B045-161D6F26463A}"/>
              </a:ext>
            </a:extLst>
          </p:cNvPr>
          <p:cNvSpPr/>
          <p:nvPr/>
        </p:nvSpPr>
        <p:spPr>
          <a:xfrm>
            <a:off x="8156469" y="6538518"/>
            <a:ext cx="3889206" cy="215444"/>
          </a:xfrm>
          <a:prstGeom prst="rect">
            <a:avLst/>
          </a:prstGeom>
        </p:spPr>
        <p:txBody>
          <a:bodyPr wrap="none">
            <a:spAutoFit/>
          </a:bodyPr>
          <a:lstStyle/>
          <a:p>
            <a:r>
              <a:rPr lang="en-US" sz="800" dirty="0">
                <a:solidFill>
                  <a:schemeClr val="bg1">
                    <a:lumMod val="75000"/>
                  </a:schemeClr>
                </a:solidFill>
                <a:latin typeface="Century Gothic" panose="020B0502020202020204" pitchFamily="34" charset="0"/>
              </a:rPr>
              <a:t>Photo CC BY-NC-SA 2.0 https://www.flickr.com/photos/joachim_s_mueller/</a:t>
            </a:r>
          </a:p>
        </p:txBody>
      </p:sp>
    </p:spTree>
    <p:extLst>
      <p:ext uri="{BB962C8B-B14F-4D97-AF65-F5344CB8AC3E}">
        <p14:creationId xmlns:p14="http://schemas.microsoft.com/office/powerpoint/2010/main" val="2154596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AECF54-6F62-413B-92F9-BB826129CD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
        <p:nvSpPr>
          <p:cNvPr id="5" name="Rectangle 4">
            <a:extLst>
              <a:ext uri="{FF2B5EF4-FFF2-40B4-BE49-F238E27FC236}">
                <a16:creationId xmlns:a16="http://schemas.microsoft.com/office/drawing/2014/main" id="{04BEC29B-D836-45C1-AEBA-3AB3B6DBF141}"/>
              </a:ext>
            </a:extLst>
          </p:cNvPr>
          <p:cNvSpPr/>
          <p:nvPr/>
        </p:nvSpPr>
        <p:spPr>
          <a:xfrm>
            <a:off x="7059976" y="6515073"/>
            <a:ext cx="3406702" cy="215444"/>
          </a:xfrm>
          <a:prstGeom prst="rect">
            <a:avLst/>
          </a:prstGeom>
        </p:spPr>
        <p:txBody>
          <a:bodyPr wrap="none">
            <a:spAutoFit/>
          </a:bodyPr>
          <a:lstStyle/>
          <a:p>
            <a:r>
              <a:rPr lang="en-US" sz="800" dirty="0">
                <a:solidFill>
                  <a:schemeClr val="bg1">
                    <a:lumMod val="50000"/>
                  </a:schemeClr>
                </a:solidFill>
                <a:latin typeface="Century Gothic" panose="020B0502020202020204" pitchFamily="34" charset="0"/>
              </a:rPr>
              <a:t>Photo CC BY-NC-SA https://www.flickr.com/photos/dunechaser/</a:t>
            </a:r>
          </a:p>
        </p:txBody>
      </p:sp>
    </p:spTree>
    <p:extLst>
      <p:ext uri="{BB962C8B-B14F-4D97-AF65-F5344CB8AC3E}">
        <p14:creationId xmlns:p14="http://schemas.microsoft.com/office/powerpoint/2010/main" val="7980982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3A5488-6AE3-43BB-AE73-19C9A7043989}"/>
              </a:ext>
            </a:extLst>
          </p:cNvPr>
          <p:cNvSpPr/>
          <p:nvPr/>
        </p:nvSpPr>
        <p:spPr>
          <a:xfrm>
            <a:off x="750277" y="314907"/>
            <a:ext cx="10515600" cy="5755422"/>
          </a:xfrm>
          <a:prstGeom prst="rect">
            <a:avLst/>
          </a:prstGeom>
        </p:spPr>
        <p:txBody>
          <a:bodyPr wrap="square">
            <a:spAutoFit/>
          </a:bodyPr>
          <a:lstStyle/>
          <a:p>
            <a:r>
              <a:rPr lang="en-US" sz="4800" dirty="0">
                <a:latin typeface="Century Gothic" panose="020B0502020202020204" pitchFamily="34" charset="0"/>
              </a:rPr>
              <a:t>Four Freedoms </a:t>
            </a:r>
          </a:p>
          <a:p>
            <a:pPr marL="342900" indent="-342900">
              <a:buFont typeface="+mj-lt"/>
              <a:buAutoNum type="arabicPeriod"/>
            </a:pPr>
            <a:r>
              <a:rPr lang="en-US" sz="3200" dirty="0">
                <a:latin typeface="Century Gothic" panose="020B0502020202020204" pitchFamily="34" charset="0"/>
              </a:rPr>
              <a:t>Freedom to run the program as you wish; </a:t>
            </a:r>
          </a:p>
          <a:p>
            <a:pPr marL="342900" indent="-342900">
              <a:buFont typeface="+mj-lt"/>
              <a:buAutoNum type="arabicPeriod"/>
            </a:pPr>
            <a:r>
              <a:rPr lang="en-US" sz="3200" dirty="0">
                <a:latin typeface="Century Gothic" panose="020B0502020202020204" pitchFamily="34" charset="0"/>
              </a:rPr>
              <a:t>Freedom to study the source code of the program and then change it so the program does what you wish; </a:t>
            </a:r>
          </a:p>
          <a:p>
            <a:pPr marL="342900" indent="-342900">
              <a:buFont typeface="+mj-lt"/>
              <a:buAutoNum type="arabicPeriod"/>
            </a:pPr>
            <a:r>
              <a:rPr lang="en-US" sz="3200" dirty="0">
                <a:latin typeface="Century Gothic" panose="020B0502020202020204" pitchFamily="34" charset="0"/>
              </a:rPr>
              <a:t>Freedom to help your neighbor. That’s the freedom to redistribute the exact copies of the software when you wish; </a:t>
            </a:r>
          </a:p>
          <a:p>
            <a:pPr marL="342900" indent="-342900">
              <a:buFont typeface="+mj-lt"/>
              <a:buAutoNum type="arabicPeriod"/>
            </a:pPr>
            <a:r>
              <a:rPr lang="en-US" sz="3200" dirty="0">
                <a:latin typeface="Century Gothic" panose="020B0502020202020204" pitchFamily="34" charset="0"/>
              </a:rPr>
              <a:t>Freedom to contribute to your community. That’s the freedom to distribute copies or modified versions when you wish. </a:t>
            </a:r>
          </a:p>
        </p:txBody>
      </p:sp>
    </p:spTree>
    <p:extLst>
      <p:ext uri="{BB962C8B-B14F-4D97-AF65-F5344CB8AC3E}">
        <p14:creationId xmlns:p14="http://schemas.microsoft.com/office/powerpoint/2010/main" val="14565061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753EB6-AE37-4C91-B29F-D9B31CF9FA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
        <p:nvSpPr>
          <p:cNvPr id="4" name="Rectangle 3">
            <a:extLst>
              <a:ext uri="{FF2B5EF4-FFF2-40B4-BE49-F238E27FC236}">
                <a16:creationId xmlns:a16="http://schemas.microsoft.com/office/drawing/2014/main" id="{DD7AC9B8-FE96-4703-8FC2-A007A32319D5}"/>
              </a:ext>
            </a:extLst>
          </p:cNvPr>
          <p:cNvSpPr/>
          <p:nvPr/>
        </p:nvSpPr>
        <p:spPr>
          <a:xfrm>
            <a:off x="7861652" y="6491627"/>
            <a:ext cx="3377848" cy="215444"/>
          </a:xfrm>
          <a:prstGeom prst="rect">
            <a:avLst/>
          </a:prstGeom>
        </p:spPr>
        <p:txBody>
          <a:bodyPr wrap="none">
            <a:spAutoFit/>
          </a:bodyPr>
          <a:lstStyle/>
          <a:p>
            <a:r>
              <a:rPr lang="en-US" sz="800" dirty="0">
                <a:solidFill>
                  <a:schemeClr val="bg1">
                    <a:lumMod val="65000"/>
                  </a:schemeClr>
                </a:solidFill>
                <a:latin typeface="Century Gothic" panose="020B0502020202020204" pitchFamily="34" charset="0"/>
              </a:rPr>
              <a:t>Photo CC BY-NC-SA 2.0 https://www.flickr.com/photos/legozilla/</a:t>
            </a:r>
          </a:p>
        </p:txBody>
      </p:sp>
    </p:spTree>
    <p:extLst>
      <p:ext uri="{BB962C8B-B14F-4D97-AF65-F5344CB8AC3E}">
        <p14:creationId xmlns:p14="http://schemas.microsoft.com/office/powerpoint/2010/main" val="29473287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6D4F39-1113-49D2-B5FA-A5B2ADC007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929" y="0"/>
            <a:ext cx="11094142" cy="6858000"/>
          </a:xfrm>
          <a:prstGeom prst="rect">
            <a:avLst/>
          </a:prstGeom>
        </p:spPr>
      </p:pic>
      <p:sp>
        <p:nvSpPr>
          <p:cNvPr id="4" name="Rectangle 3">
            <a:extLst>
              <a:ext uri="{FF2B5EF4-FFF2-40B4-BE49-F238E27FC236}">
                <a16:creationId xmlns:a16="http://schemas.microsoft.com/office/drawing/2014/main" id="{37E3106B-3AE0-4555-9A0D-BA7270952D98}"/>
              </a:ext>
            </a:extLst>
          </p:cNvPr>
          <p:cNvSpPr/>
          <p:nvPr/>
        </p:nvSpPr>
        <p:spPr>
          <a:xfrm>
            <a:off x="7910119" y="6642556"/>
            <a:ext cx="3549370" cy="215444"/>
          </a:xfrm>
          <a:prstGeom prst="rect">
            <a:avLst/>
          </a:prstGeom>
        </p:spPr>
        <p:txBody>
          <a:bodyPr wrap="none">
            <a:spAutoFit/>
          </a:bodyPr>
          <a:lstStyle/>
          <a:p>
            <a:r>
              <a:rPr lang="en-US" sz="800" dirty="0">
                <a:solidFill>
                  <a:schemeClr val="tx1">
                    <a:lumMod val="50000"/>
                    <a:lumOff val="50000"/>
                  </a:schemeClr>
                </a:solidFill>
                <a:latin typeface="Century Gothic" panose="020B0502020202020204" pitchFamily="34" charset="0"/>
              </a:rPr>
              <a:t>Photo CC BY-NC-ND 2.0 https://www.flickr.com/photos/luciefilteau/</a:t>
            </a:r>
          </a:p>
        </p:txBody>
      </p:sp>
    </p:spTree>
    <p:extLst>
      <p:ext uri="{BB962C8B-B14F-4D97-AF65-F5344CB8AC3E}">
        <p14:creationId xmlns:p14="http://schemas.microsoft.com/office/powerpoint/2010/main" val="1423389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2C083D-D79A-4DBB-813B-32E1B4D1D7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791FC42B-A6F1-4421-8347-965575736DF7}"/>
              </a:ext>
            </a:extLst>
          </p:cNvPr>
          <p:cNvSpPr/>
          <p:nvPr/>
        </p:nvSpPr>
        <p:spPr>
          <a:xfrm>
            <a:off x="8433321" y="6526796"/>
            <a:ext cx="3238387" cy="215444"/>
          </a:xfrm>
          <a:prstGeom prst="rect">
            <a:avLst/>
          </a:prstGeom>
        </p:spPr>
        <p:txBody>
          <a:bodyPr wrap="none">
            <a:spAutoFit/>
          </a:bodyPr>
          <a:lstStyle/>
          <a:p>
            <a:r>
              <a:rPr lang="en-US" sz="800" dirty="0">
                <a:solidFill>
                  <a:schemeClr val="bg1">
                    <a:lumMod val="50000"/>
                  </a:schemeClr>
                </a:solidFill>
                <a:latin typeface="Century Gothic" panose="020B0502020202020204" pitchFamily="34" charset="0"/>
              </a:rPr>
              <a:t>Photo CC BY-NC-SA https://www.flickr.com/photos/reiterlied/</a:t>
            </a:r>
          </a:p>
        </p:txBody>
      </p:sp>
    </p:spTree>
    <p:extLst>
      <p:ext uri="{BB962C8B-B14F-4D97-AF65-F5344CB8AC3E}">
        <p14:creationId xmlns:p14="http://schemas.microsoft.com/office/powerpoint/2010/main" val="12161177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EC94FF-A744-4A5D-B91B-E9CE9F96AC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0"/>
            <a:ext cx="10972800" cy="6858000"/>
          </a:xfrm>
          <a:prstGeom prst="rect">
            <a:avLst/>
          </a:prstGeom>
          <a:solidFill>
            <a:schemeClr val="tx1"/>
          </a:solidFill>
        </p:spPr>
      </p:pic>
      <p:sp>
        <p:nvSpPr>
          <p:cNvPr id="4" name="Rectangle 3">
            <a:extLst>
              <a:ext uri="{FF2B5EF4-FFF2-40B4-BE49-F238E27FC236}">
                <a16:creationId xmlns:a16="http://schemas.microsoft.com/office/drawing/2014/main" id="{D008F848-1226-4E3C-96DC-F140888D46BA}"/>
              </a:ext>
            </a:extLst>
          </p:cNvPr>
          <p:cNvSpPr/>
          <p:nvPr/>
        </p:nvSpPr>
        <p:spPr>
          <a:xfrm>
            <a:off x="8605762" y="6538519"/>
            <a:ext cx="3586238" cy="215444"/>
          </a:xfrm>
          <a:prstGeom prst="rect">
            <a:avLst/>
          </a:prstGeom>
        </p:spPr>
        <p:txBody>
          <a:bodyPr wrap="none">
            <a:spAutoFit/>
          </a:bodyPr>
          <a:lstStyle/>
          <a:p>
            <a:r>
              <a:rPr lang="en-US" sz="800" dirty="0">
                <a:solidFill>
                  <a:schemeClr val="tx1">
                    <a:lumMod val="50000"/>
                    <a:lumOff val="50000"/>
                  </a:schemeClr>
                </a:solidFill>
                <a:latin typeface="Century Gothic" panose="020B0502020202020204" pitchFamily="34" charset="0"/>
              </a:rPr>
              <a:t>Photo CC BY-NC-ND 2.0 https://www.flickr.com/photos/clement127/</a:t>
            </a:r>
          </a:p>
        </p:txBody>
      </p:sp>
    </p:spTree>
    <p:extLst>
      <p:ext uri="{BB962C8B-B14F-4D97-AF65-F5344CB8AC3E}">
        <p14:creationId xmlns:p14="http://schemas.microsoft.com/office/powerpoint/2010/main" val="31318118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C584B5-F3F8-46D5-8E11-8C99554200EF}"/>
              </a:ext>
            </a:extLst>
          </p:cNvPr>
          <p:cNvSpPr/>
          <p:nvPr/>
        </p:nvSpPr>
        <p:spPr>
          <a:xfrm>
            <a:off x="304799" y="443567"/>
            <a:ext cx="11195539" cy="5262979"/>
          </a:xfrm>
          <a:prstGeom prst="rect">
            <a:avLst/>
          </a:prstGeom>
        </p:spPr>
        <p:txBody>
          <a:bodyPr wrap="square">
            <a:spAutoFit/>
          </a:bodyPr>
          <a:lstStyle/>
          <a:p>
            <a:r>
              <a:rPr lang="en-US" sz="4800" dirty="0">
                <a:latin typeface="Century Gothic" panose="020B0502020202020204" pitchFamily="34" charset="0"/>
              </a:rPr>
              <a:t>These are GPL Compatible Licenses </a:t>
            </a:r>
          </a:p>
          <a:p>
            <a:endParaRPr lang="en-US" sz="3200" dirty="0">
              <a:latin typeface="Century Gothic" panose="020B0502020202020204" pitchFamily="34" charset="0"/>
            </a:endParaRPr>
          </a:p>
          <a:p>
            <a:pPr marL="457200" indent="-457200">
              <a:buFont typeface="Arial" panose="020B0604020202020204" pitchFamily="34" charset="0"/>
              <a:buChar char="•"/>
            </a:pPr>
            <a:r>
              <a:rPr lang="en-US" sz="3200" dirty="0">
                <a:latin typeface="Century Gothic" panose="020B0502020202020204" pitchFamily="34" charset="0"/>
              </a:rPr>
              <a:t>GNU General Public License (GPL) version 3 </a:t>
            </a:r>
          </a:p>
          <a:p>
            <a:pPr marL="457200" indent="-457200">
              <a:buFont typeface="Arial" panose="020B0604020202020204" pitchFamily="34" charset="0"/>
              <a:buChar char="•"/>
            </a:pPr>
            <a:r>
              <a:rPr lang="en-US" sz="3200" dirty="0">
                <a:latin typeface="Century Gothic" panose="020B0502020202020204" pitchFamily="34" charset="0"/>
              </a:rPr>
              <a:t>GNU General Public License (GPL) version 2 </a:t>
            </a:r>
          </a:p>
          <a:p>
            <a:pPr marL="457200" indent="-457200">
              <a:buFont typeface="Arial" panose="020B0604020202020204" pitchFamily="34" charset="0"/>
              <a:buChar char="•"/>
            </a:pPr>
            <a:r>
              <a:rPr lang="en-US" sz="3200" dirty="0">
                <a:latin typeface="Century Gothic" panose="020B0502020202020204" pitchFamily="34" charset="0"/>
              </a:rPr>
              <a:t>GNU Lesser General Public License (LGPL) version 3 </a:t>
            </a:r>
          </a:p>
          <a:p>
            <a:pPr marL="457200" indent="-457200">
              <a:buFont typeface="Arial" panose="020B0604020202020204" pitchFamily="34" charset="0"/>
              <a:buChar char="•"/>
            </a:pPr>
            <a:r>
              <a:rPr lang="it-IT" sz="3200" dirty="0">
                <a:latin typeface="Century Gothic" panose="020B0502020202020204" pitchFamily="34" charset="0"/>
              </a:rPr>
              <a:t>GNU Affero General Public License (AGPL) version 3 </a:t>
            </a:r>
          </a:p>
          <a:p>
            <a:pPr marL="457200" indent="-457200">
              <a:buFont typeface="Arial" panose="020B0604020202020204" pitchFamily="34" charset="0"/>
              <a:buChar char="•"/>
            </a:pPr>
            <a:r>
              <a:rPr lang="en-US" sz="3200" dirty="0">
                <a:latin typeface="Century Gothic" panose="020B0502020202020204" pitchFamily="34" charset="0"/>
              </a:rPr>
              <a:t>Apache License, Version 2.0 </a:t>
            </a:r>
          </a:p>
          <a:p>
            <a:pPr marL="457200" indent="-457200">
              <a:buFont typeface="Arial" panose="020B0604020202020204" pitchFamily="34" charset="0"/>
              <a:buChar char="•"/>
            </a:pPr>
            <a:r>
              <a:rPr lang="en-US" sz="3200" dirty="0">
                <a:latin typeface="Century Gothic" panose="020B0502020202020204" pitchFamily="34" charset="0"/>
              </a:rPr>
              <a:t>CC0 (Creative Commons Public Domain)</a:t>
            </a:r>
          </a:p>
          <a:p>
            <a:pPr marL="457200" indent="-457200">
              <a:buFont typeface="Arial" panose="020B0604020202020204" pitchFamily="34" charset="0"/>
              <a:buChar char="•"/>
            </a:pPr>
            <a:r>
              <a:rPr lang="en-US" sz="3200" dirty="0">
                <a:latin typeface="Century Gothic" panose="020B0502020202020204" pitchFamily="34" charset="0"/>
              </a:rPr>
              <a:t>X11 License (MIT License)</a:t>
            </a:r>
          </a:p>
          <a:p>
            <a:pPr marL="457200" indent="-457200">
              <a:buFont typeface="Arial" panose="020B0604020202020204" pitchFamily="34" charset="0"/>
              <a:buChar char="•"/>
            </a:pPr>
            <a:r>
              <a:rPr lang="en-US" sz="3200" dirty="0">
                <a:latin typeface="Century Gothic" panose="020B0502020202020204" pitchFamily="34" charset="0"/>
              </a:rPr>
              <a:t>Mozilla Public License (MPL) version 2.0</a:t>
            </a:r>
          </a:p>
        </p:txBody>
      </p:sp>
      <p:sp>
        <p:nvSpPr>
          <p:cNvPr id="3" name="Rectangle 2">
            <a:extLst>
              <a:ext uri="{FF2B5EF4-FFF2-40B4-BE49-F238E27FC236}">
                <a16:creationId xmlns:a16="http://schemas.microsoft.com/office/drawing/2014/main" id="{4B3128A3-5C99-4D67-A8DD-02E14786ABBC}"/>
              </a:ext>
            </a:extLst>
          </p:cNvPr>
          <p:cNvSpPr/>
          <p:nvPr/>
        </p:nvSpPr>
        <p:spPr>
          <a:xfrm>
            <a:off x="1957754" y="6188223"/>
            <a:ext cx="8440615" cy="369332"/>
          </a:xfrm>
          <a:prstGeom prst="rect">
            <a:avLst/>
          </a:prstGeom>
        </p:spPr>
        <p:txBody>
          <a:bodyPr wrap="square">
            <a:spAutoFit/>
          </a:bodyPr>
          <a:lstStyle/>
          <a:p>
            <a:r>
              <a:rPr lang="en-US" dirty="0">
                <a:latin typeface="Century Gothic" panose="020B0502020202020204" pitchFamily="34" charset="0"/>
              </a:rPr>
              <a:t>https://www.gnu.org/licenses/license-list.html#GPLCompatibleLicenses</a:t>
            </a:r>
          </a:p>
        </p:txBody>
      </p:sp>
    </p:spTree>
    <p:extLst>
      <p:ext uri="{BB962C8B-B14F-4D97-AF65-F5344CB8AC3E}">
        <p14:creationId xmlns:p14="http://schemas.microsoft.com/office/powerpoint/2010/main" val="41722493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F8C552-69E0-42E5-AB05-E93AA6B52109}"/>
              </a:ext>
            </a:extLst>
          </p:cNvPr>
          <p:cNvSpPr/>
          <p:nvPr/>
        </p:nvSpPr>
        <p:spPr>
          <a:xfrm>
            <a:off x="369277" y="483384"/>
            <a:ext cx="11453446" cy="2800767"/>
          </a:xfrm>
          <a:prstGeom prst="rect">
            <a:avLst/>
          </a:prstGeom>
        </p:spPr>
        <p:txBody>
          <a:bodyPr wrap="square">
            <a:spAutoFit/>
          </a:bodyPr>
          <a:lstStyle/>
          <a:p>
            <a:r>
              <a:rPr lang="en-US" sz="4800" dirty="0">
                <a:latin typeface="Century Gothic" panose="020B0502020202020204" pitchFamily="34" charset="0"/>
              </a:rPr>
              <a:t>These are NOT GPL Compatible</a:t>
            </a:r>
          </a:p>
          <a:p>
            <a:endParaRPr lang="en-US" sz="3200" dirty="0">
              <a:latin typeface="Century Gothic" panose="020B0502020202020204" pitchFamily="34" charset="0"/>
            </a:endParaRPr>
          </a:p>
          <a:p>
            <a:pPr marL="457200" indent="-457200">
              <a:buFont typeface="Arial" panose="020B0604020202020204" pitchFamily="34" charset="0"/>
              <a:buChar char="•"/>
            </a:pPr>
            <a:r>
              <a:rPr lang="en-US" sz="3200" dirty="0">
                <a:latin typeface="Century Gothic" panose="020B0502020202020204" pitchFamily="34" charset="0"/>
              </a:rPr>
              <a:t>Academic Free License, all versions through 3.0 </a:t>
            </a:r>
          </a:p>
          <a:p>
            <a:pPr marL="457200" indent="-457200">
              <a:buFont typeface="Arial" panose="020B0604020202020204" pitchFamily="34" charset="0"/>
              <a:buChar char="•"/>
            </a:pPr>
            <a:r>
              <a:rPr lang="en-US" sz="3200" dirty="0" err="1">
                <a:latin typeface="Century Gothic" panose="020B0502020202020204" pitchFamily="34" charset="0"/>
              </a:rPr>
              <a:t>LaTeX</a:t>
            </a:r>
            <a:r>
              <a:rPr lang="en-US" sz="3200" dirty="0">
                <a:latin typeface="Century Gothic" panose="020B0502020202020204" pitchFamily="34" charset="0"/>
              </a:rPr>
              <a:t> Project Public License 1.2</a:t>
            </a:r>
          </a:p>
          <a:p>
            <a:pPr marL="457200" indent="-457200">
              <a:buFont typeface="Arial" panose="020B0604020202020204" pitchFamily="34" charset="0"/>
              <a:buChar char="•"/>
            </a:pPr>
            <a:r>
              <a:rPr lang="en-US" sz="3200" dirty="0">
                <a:latin typeface="Century Gothic" panose="020B0502020202020204" pitchFamily="34" charset="0"/>
              </a:rPr>
              <a:t>Open Software License, all versions through 3.0</a:t>
            </a:r>
          </a:p>
        </p:txBody>
      </p:sp>
      <p:sp>
        <p:nvSpPr>
          <p:cNvPr id="3" name="Rectangle 2">
            <a:extLst>
              <a:ext uri="{FF2B5EF4-FFF2-40B4-BE49-F238E27FC236}">
                <a16:creationId xmlns:a16="http://schemas.microsoft.com/office/drawing/2014/main" id="{42B20AC1-502B-4485-BA71-5D9094A0B062}"/>
              </a:ext>
            </a:extLst>
          </p:cNvPr>
          <p:cNvSpPr/>
          <p:nvPr/>
        </p:nvSpPr>
        <p:spPr>
          <a:xfrm>
            <a:off x="1717431" y="6060051"/>
            <a:ext cx="8411308" cy="369332"/>
          </a:xfrm>
          <a:prstGeom prst="rect">
            <a:avLst/>
          </a:prstGeom>
        </p:spPr>
        <p:txBody>
          <a:bodyPr wrap="square">
            <a:spAutoFit/>
          </a:bodyPr>
          <a:lstStyle/>
          <a:p>
            <a:r>
              <a:rPr lang="en-US" dirty="0">
                <a:latin typeface="Century Gothic" panose="020B0502020202020204" pitchFamily="34" charset="0"/>
              </a:rPr>
              <a:t>https://www.gnu.org/licenses/license-list.html#GPLIncompatibleLicenses</a:t>
            </a:r>
          </a:p>
        </p:txBody>
      </p:sp>
    </p:spTree>
    <p:extLst>
      <p:ext uri="{BB962C8B-B14F-4D97-AF65-F5344CB8AC3E}">
        <p14:creationId xmlns:p14="http://schemas.microsoft.com/office/powerpoint/2010/main" val="10135564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82680-6C04-4648-9731-E00D25A16B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BA024854-0F8E-4EED-8D4D-A3A1D8F67C92}"/>
              </a:ext>
            </a:extLst>
          </p:cNvPr>
          <p:cNvSpPr/>
          <p:nvPr/>
        </p:nvSpPr>
        <p:spPr>
          <a:xfrm>
            <a:off x="8554055" y="6642556"/>
            <a:ext cx="3406702" cy="215444"/>
          </a:xfrm>
          <a:prstGeom prst="rect">
            <a:avLst/>
          </a:prstGeom>
        </p:spPr>
        <p:txBody>
          <a:bodyPr wrap="none">
            <a:spAutoFit/>
          </a:bodyPr>
          <a:lstStyle/>
          <a:p>
            <a:r>
              <a:rPr lang="en-US" sz="800" dirty="0">
                <a:solidFill>
                  <a:schemeClr val="tx1">
                    <a:lumMod val="50000"/>
                    <a:lumOff val="50000"/>
                  </a:schemeClr>
                </a:solidFill>
                <a:latin typeface="Century Gothic" panose="020B0502020202020204" pitchFamily="34" charset="0"/>
              </a:rPr>
              <a:t>Photo CC BY NC ND https://www.flickr.com/photos/clement127/</a:t>
            </a:r>
          </a:p>
        </p:txBody>
      </p:sp>
    </p:spTree>
    <p:extLst>
      <p:ext uri="{BB962C8B-B14F-4D97-AF65-F5344CB8AC3E}">
        <p14:creationId xmlns:p14="http://schemas.microsoft.com/office/powerpoint/2010/main" val="925722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7B3CD6C-D247-4D70-8F55-9C543088C989}"/>
              </a:ext>
            </a:extLst>
          </p:cNvPr>
          <p:cNvGraphicFramePr>
            <a:graphicFrameLocks noGrp="1"/>
          </p:cNvGraphicFramePr>
          <p:nvPr>
            <p:extLst>
              <p:ext uri="{D42A27DB-BD31-4B8C-83A1-F6EECF244321}">
                <p14:modId xmlns:p14="http://schemas.microsoft.com/office/powerpoint/2010/main" val="1980426927"/>
              </p:ext>
            </p:extLst>
          </p:nvPr>
        </p:nvGraphicFramePr>
        <p:xfrm>
          <a:off x="838201" y="911848"/>
          <a:ext cx="10515598" cy="4526915"/>
        </p:xfrm>
        <a:graphic>
          <a:graphicData uri="http://schemas.openxmlformats.org/drawingml/2006/table">
            <a:tbl>
              <a:tblPr firstRow="1" firstCol="1" lastRow="1" lastCol="1" bandRow="1" bandCol="1"/>
              <a:tblGrid>
                <a:gridCol w="1522963">
                  <a:extLst>
                    <a:ext uri="{9D8B030D-6E8A-4147-A177-3AD203B41FA5}">
                      <a16:colId xmlns:a16="http://schemas.microsoft.com/office/drawing/2014/main" val="2293290326"/>
                    </a:ext>
                  </a:extLst>
                </a:gridCol>
                <a:gridCol w="1798527">
                  <a:extLst>
                    <a:ext uri="{9D8B030D-6E8A-4147-A177-3AD203B41FA5}">
                      <a16:colId xmlns:a16="http://schemas.microsoft.com/office/drawing/2014/main" val="2498785990"/>
                    </a:ext>
                  </a:extLst>
                </a:gridCol>
                <a:gridCol w="1798527">
                  <a:extLst>
                    <a:ext uri="{9D8B030D-6E8A-4147-A177-3AD203B41FA5}">
                      <a16:colId xmlns:a16="http://schemas.microsoft.com/office/drawing/2014/main" val="868854923"/>
                    </a:ext>
                  </a:extLst>
                </a:gridCol>
                <a:gridCol w="1798527">
                  <a:extLst>
                    <a:ext uri="{9D8B030D-6E8A-4147-A177-3AD203B41FA5}">
                      <a16:colId xmlns:a16="http://schemas.microsoft.com/office/drawing/2014/main" val="3684662974"/>
                    </a:ext>
                  </a:extLst>
                </a:gridCol>
                <a:gridCol w="1798527">
                  <a:extLst>
                    <a:ext uri="{9D8B030D-6E8A-4147-A177-3AD203B41FA5}">
                      <a16:colId xmlns:a16="http://schemas.microsoft.com/office/drawing/2014/main" val="93974185"/>
                    </a:ext>
                  </a:extLst>
                </a:gridCol>
                <a:gridCol w="1798527">
                  <a:extLst>
                    <a:ext uri="{9D8B030D-6E8A-4147-A177-3AD203B41FA5}">
                      <a16:colId xmlns:a16="http://schemas.microsoft.com/office/drawing/2014/main" val="3874820738"/>
                    </a:ext>
                  </a:extLst>
                </a:gridCol>
              </a:tblGrid>
              <a:tr h="349885">
                <a:tc>
                  <a:txBody>
                    <a:bodyPr/>
                    <a:lstStyle/>
                    <a:p>
                      <a:pPr marL="0" marR="0" algn="ctr">
                        <a:spcBef>
                          <a:spcPts val="0"/>
                        </a:spcBef>
                        <a:spcAft>
                          <a:spcPts val="0"/>
                        </a:spcAft>
                      </a:pPr>
                      <a:r>
                        <a:rPr lang="en-US" sz="1100" b="1">
                          <a:effectLst/>
                          <a:latin typeface="Century Gothic" panose="020B0502020202020204" pitchFamily="34" charset="0"/>
                          <a:ea typeface="Times New Roman" panose="02020603050405020304" pitchFamily="18" charset="0"/>
                        </a:rPr>
                        <a:t>License</a:t>
                      </a:r>
                      <a:endParaRPr lang="en-US" sz="1200">
                        <a:effectLst/>
                        <a:latin typeface="Century Gothic" panose="020B0502020202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u="sng">
                          <a:solidFill>
                            <a:srgbClr val="0000FF"/>
                          </a:solidFill>
                          <a:effectLst/>
                          <a:latin typeface="Century Gothic" panose="020B0502020202020204" pitchFamily="34" charset="0"/>
                          <a:ea typeface="Times New Roman" panose="02020603050405020304" pitchFamily="18" charset="0"/>
                          <a:hlinkClick r:id="rId2"/>
                        </a:rPr>
                        <a:t>GPL v3.0</a:t>
                      </a:r>
                      <a:endParaRPr lang="en-US" sz="1200">
                        <a:effectLst/>
                        <a:latin typeface="Century Gothic" panose="020B0502020202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u="sng">
                          <a:solidFill>
                            <a:srgbClr val="0000FF"/>
                          </a:solidFill>
                          <a:effectLst/>
                          <a:latin typeface="Century Gothic" panose="020B0502020202020204" pitchFamily="34" charset="0"/>
                          <a:ea typeface="Times New Roman" panose="02020603050405020304" pitchFamily="18" charset="0"/>
                          <a:hlinkClick r:id="rId3"/>
                        </a:rPr>
                        <a:t>LGPL v3.0</a:t>
                      </a:r>
                      <a:endParaRPr lang="en-US" sz="1200">
                        <a:effectLst/>
                        <a:latin typeface="Century Gothic" panose="020B0502020202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u="sng">
                          <a:solidFill>
                            <a:srgbClr val="0000FF"/>
                          </a:solidFill>
                          <a:effectLst/>
                          <a:latin typeface="Century Gothic" panose="020B0502020202020204" pitchFamily="34" charset="0"/>
                          <a:ea typeface="Times New Roman" panose="02020603050405020304" pitchFamily="18" charset="0"/>
                          <a:hlinkClick r:id="rId4"/>
                        </a:rPr>
                        <a:t>BSD</a:t>
                      </a:r>
                      <a:endParaRPr lang="en-US" sz="1200">
                        <a:effectLst/>
                        <a:latin typeface="Century Gothic" panose="020B0502020202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u="sng">
                          <a:solidFill>
                            <a:srgbClr val="0000FF"/>
                          </a:solidFill>
                          <a:effectLst/>
                          <a:latin typeface="Century Gothic" panose="020B0502020202020204" pitchFamily="34" charset="0"/>
                          <a:ea typeface="Times New Roman" panose="02020603050405020304" pitchFamily="18" charset="0"/>
                          <a:hlinkClick r:id="rId5"/>
                        </a:rPr>
                        <a:t>MIT (X11)</a:t>
                      </a:r>
                      <a:endParaRPr lang="en-US" sz="1200">
                        <a:effectLst/>
                        <a:latin typeface="Century Gothic" panose="020B0502020202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u="sng">
                          <a:solidFill>
                            <a:srgbClr val="0000FF"/>
                          </a:solidFill>
                          <a:effectLst/>
                          <a:latin typeface="Century Gothic" panose="020B0502020202020204" pitchFamily="34" charset="0"/>
                          <a:ea typeface="Times New Roman" panose="02020603050405020304" pitchFamily="18" charset="0"/>
                          <a:hlinkClick r:id="rId6"/>
                        </a:rPr>
                        <a:t>Apache v2.0</a:t>
                      </a:r>
                      <a:endParaRPr lang="en-US" sz="1200">
                        <a:effectLst/>
                        <a:latin typeface="Century Gothic" panose="020B0502020202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0492524"/>
                  </a:ext>
                </a:extLst>
              </a:tr>
              <a:tr h="519430">
                <a:tc>
                  <a:txBody>
                    <a:bodyPr/>
                    <a:lstStyle/>
                    <a:p>
                      <a:pPr marL="0" marR="0" algn="ctr">
                        <a:spcBef>
                          <a:spcPts val="0"/>
                        </a:spcBef>
                        <a:spcAft>
                          <a:spcPts val="0"/>
                        </a:spcAft>
                      </a:pPr>
                      <a:r>
                        <a:rPr lang="en-US" sz="1100" b="1">
                          <a:effectLst/>
                          <a:latin typeface="Century Gothic" panose="020B0502020202020204" pitchFamily="34" charset="0"/>
                          <a:ea typeface="Times New Roman" panose="02020603050405020304" pitchFamily="18" charset="0"/>
                        </a:rPr>
                        <a:t>Can You Release Commercial Works?</a:t>
                      </a:r>
                      <a:endParaRPr lang="en-US" sz="1200">
                        <a:effectLst/>
                        <a:latin typeface="Century Gothic" panose="020B0502020202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000">
                          <a:effectLst/>
                          <a:latin typeface="Century Gothic" panose="020B0502020202020204" pitchFamily="34" charset="0"/>
                          <a:ea typeface="Times New Roman" panose="02020603050405020304" pitchFamily="18" charset="0"/>
                        </a:rPr>
                        <a:t>Yes, but ALL source code must be distributed under GPL (viral).</a:t>
                      </a:r>
                      <a:endParaRPr lang="en-US" sz="1200">
                        <a:effectLst/>
                        <a:latin typeface="Century Gothic" panose="020B0502020202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000">
                          <a:effectLst/>
                          <a:latin typeface="Century Gothic" panose="020B0502020202020204" pitchFamily="34" charset="0"/>
                          <a:ea typeface="Times New Roman" panose="02020603050405020304" pitchFamily="18" charset="0"/>
                        </a:rPr>
                        <a:t>Yes</a:t>
                      </a:r>
                      <a:endParaRPr lang="en-US" sz="1200">
                        <a:effectLst/>
                        <a:latin typeface="Century Gothic" panose="020B0502020202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000">
                          <a:effectLst/>
                          <a:latin typeface="Century Gothic" panose="020B0502020202020204" pitchFamily="34" charset="0"/>
                          <a:ea typeface="Times New Roman" panose="02020603050405020304" pitchFamily="18" charset="0"/>
                        </a:rPr>
                        <a:t>Yes</a:t>
                      </a:r>
                      <a:endParaRPr lang="en-US" sz="1200">
                        <a:effectLst/>
                        <a:latin typeface="Century Gothic" panose="020B0502020202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000">
                          <a:effectLst/>
                          <a:latin typeface="Century Gothic" panose="020B0502020202020204" pitchFamily="34" charset="0"/>
                          <a:ea typeface="Times New Roman" panose="02020603050405020304" pitchFamily="18" charset="0"/>
                        </a:rPr>
                        <a:t>Yes</a:t>
                      </a:r>
                      <a:endParaRPr lang="en-US" sz="1200">
                        <a:effectLst/>
                        <a:latin typeface="Century Gothic" panose="020B0502020202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000">
                          <a:effectLst/>
                          <a:latin typeface="Century Gothic" panose="020B0502020202020204" pitchFamily="34" charset="0"/>
                          <a:ea typeface="Times New Roman" panose="02020603050405020304" pitchFamily="18" charset="0"/>
                        </a:rPr>
                        <a:t>Yes</a:t>
                      </a:r>
                      <a:endParaRPr lang="en-US" sz="1200">
                        <a:effectLst/>
                        <a:latin typeface="Century Gothic" panose="020B0502020202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1073613"/>
                  </a:ext>
                </a:extLst>
              </a:tr>
              <a:tr h="908050">
                <a:tc>
                  <a:txBody>
                    <a:bodyPr/>
                    <a:lstStyle/>
                    <a:p>
                      <a:pPr marL="0" marR="0" algn="ctr">
                        <a:spcBef>
                          <a:spcPts val="0"/>
                        </a:spcBef>
                        <a:spcAft>
                          <a:spcPts val="0"/>
                        </a:spcAft>
                      </a:pPr>
                      <a:r>
                        <a:rPr lang="en-US" sz="1100" b="1">
                          <a:effectLst/>
                          <a:latin typeface="Century Gothic" panose="020B0502020202020204" pitchFamily="34" charset="0"/>
                          <a:ea typeface="Times New Roman" panose="02020603050405020304" pitchFamily="18" charset="0"/>
                        </a:rPr>
                        <a:t>Can You Create Derivative Works?</a:t>
                      </a:r>
                      <a:endParaRPr lang="en-US" sz="1200">
                        <a:effectLst/>
                        <a:latin typeface="Century Gothic" panose="020B0502020202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000">
                          <a:effectLst/>
                          <a:latin typeface="Century Gothic" panose="020B0502020202020204" pitchFamily="34" charset="0"/>
                          <a:ea typeface="Times New Roman" panose="02020603050405020304" pitchFamily="18" charset="0"/>
                        </a:rPr>
                        <a:t>Yes, but ALL source code must be distributed under GPL(viral).</a:t>
                      </a:r>
                      <a:endParaRPr lang="en-US" sz="1200">
                        <a:effectLst/>
                        <a:latin typeface="Century Gothic" panose="020B0502020202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000">
                          <a:effectLst/>
                          <a:latin typeface="Century Gothic" panose="020B0502020202020204" pitchFamily="34" charset="0"/>
                          <a:ea typeface="Times New Roman" panose="02020603050405020304" pitchFamily="18" charset="0"/>
                        </a:rPr>
                        <a:t>Yes, but any derivative software must be released under a LGPL license and allow reverse engineering for client modifications and debugging.</a:t>
                      </a:r>
                      <a:endParaRPr lang="en-US" sz="1200">
                        <a:effectLst/>
                        <a:latin typeface="Century Gothic" panose="020B0502020202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000">
                          <a:effectLst/>
                          <a:latin typeface="Century Gothic" panose="020B0502020202020204" pitchFamily="34" charset="0"/>
                          <a:ea typeface="Times New Roman" panose="02020603050405020304" pitchFamily="18" charset="0"/>
                        </a:rPr>
                        <a:t>Yes</a:t>
                      </a:r>
                      <a:endParaRPr lang="en-US" sz="1200">
                        <a:effectLst/>
                        <a:latin typeface="Century Gothic" panose="020B0502020202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000">
                          <a:effectLst/>
                          <a:latin typeface="Century Gothic" panose="020B0502020202020204" pitchFamily="34" charset="0"/>
                          <a:ea typeface="Times New Roman" panose="02020603050405020304" pitchFamily="18" charset="0"/>
                        </a:rPr>
                        <a:t>Yes</a:t>
                      </a:r>
                      <a:endParaRPr lang="en-US" sz="1200">
                        <a:effectLst/>
                        <a:latin typeface="Century Gothic" panose="020B0502020202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000">
                          <a:effectLst/>
                          <a:latin typeface="Century Gothic" panose="020B0502020202020204" pitchFamily="34" charset="0"/>
                          <a:ea typeface="Times New Roman" panose="02020603050405020304" pitchFamily="18" charset="0"/>
                        </a:rPr>
                        <a:t>Yes</a:t>
                      </a:r>
                      <a:endParaRPr lang="en-US" sz="1200">
                        <a:effectLst/>
                        <a:latin typeface="Century Gothic" panose="020B0502020202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8983866"/>
                  </a:ext>
                </a:extLst>
              </a:tr>
              <a:tr h="908050">
                <a:tc>
                  <a:txBody>
                    <a:bodyPr/>
                    <a:lstStyle/>
                    <a:p>
                      <a:pPr marL="0" marR="0" algn="ctr">
                        <a:spcBef>
                          <a:spcPts val="0"/>
                        </a:spcBef>
                        <a:spcAft>
                          <a:spcPts val="0"/>
                        </a:spcAft>
                      </a:pPr>
                      <a:r>
                        <a:rPr lang="en-US" sz="1100" b="1">
                          <a:effectLst/>
                          <a:latin typeface="Century Gothic" panose="020B0502020202020204" pitchFamily="34" charset="0"/>
                          <a:ea typeface="Times New Roman" panose="02020603050405020304" pitchFamily="18" charset="0"/>
                        </a:rPr>
                        <a:t>Attribution?</a:t>
                      </a:r>
                      <a:endParaRPr lang="en-US" sz="1200">
                        <a:effectLst/>
                        <a:latin typeface="Century Gothic" panose="020B0502020202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000">
                          <a:effectLst/>
                          <a:latin typeface="Century Gothic" panose="020B0502020202020204" pitchFamily="34" charset="0"/>
                          <a:ea typeface="Times New Roman" panose="02020603050405020304" pitchFamily="18" charset="0"/>
                        </a:rPr>
                        <a:t>Must be included in your source code and distribution.</a:t>
                      </a:r>
                      <a:endParaRPr lang="en-US" sz="1200">
                        <a:effectLst/>
                        <a:latin typeface="Century Gothic" panose="020B0502020202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000">
                          <a:effectLst/>
                          <a:latin typeface="Century Gothic" panose="020B0502020202020204" pitchFamily="34" charset="0"/>
                          <a:ea typeface="Times New Roman" panose="02020603050405020304" pitchFamily="18" charset="0"/>
                        </a:rPr>
                        <a:t>Must be included in your source code and distribution.</a:t>
                      </a:r>
                      <a:endParaRPr lang="en-US" sz="1200">
                        <a:effectLst/>
                        <a:latin typeface="Century Gothic" panose="020B0502020202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000">
                          <a:effectLst/>
                          <a:latin typeface="Century Gothic" panose="020B0502020202020204" pitchFamily="34" charset="0"/>
                          <a:ea typeface="Times New Roman" panose="02020603050405020304" pitchFamily="18" charset="0"/>
                        </a:rPr>
                        <a:t>Must be included in your source code and any documentation that you include with the release of your software.</a:t>
                      </a:r>
                      <a:endParaRPr lang="en-US" sz="1200">
                        <a:effectLst/>
                        <a:latin typeface="Century Gothic" panose="020B0502020202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000">
                          <a:effectLst/>
                          <a:latin typeface="Century Gothic" panose="020B0502020202020204" pitchFamily="34" charset="0"/>
                          <a:ea typeface="Times New Roman" panose="02020603050405020304" pitchFamily="18" charset="0"/>
                        </a:rPr>
                        <a:t>Must be included with your source code.</a:t>
                      </a:r>
                      <a:endParaRPr lang="en-US" sz="1200">
                        <a:effectLst/>
                        <a:latin typeface="Century Gothic" panose="020B0502020202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000">
                          <a:effectLst/>
                          <a:latin typeface="Century Gothic" panose="020B0502020202020204" pitchFamily="34" charset="0"/>
                          <a:ea typeface="Times New Roman" panose="02020603050405020304" pitchFamily="18" charset="0"/>
                        </a:rPr>
                        <a:t>Must be included with your source code, and you may be required to include it in your distribution if your licensor requires.</a:t>
                      </a:r>
                      <a:endParaRPr lang="en-US" sz="1200">
                        <a:effectLst/>
                        <a:latin typeface="Century Gothic" panose="020B0502020202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5659200"/>
                  </a:ext>
                </a:extLst>
              </a:tr>
              <a:tr h="1523999">
                <a:tc>
                  <a:txBody>
                    <a:bodyPr/>
                    <a:lstStyle/>
                    <a:p>
                      <a:pPr marL="0" marR="0" algn="ctr">
                        <a:spcBef>
                          <a:spcPts val="0"/>
                        </a:spcBef>
                        <a:spcAft>
                          <a:spcPts val="0"/>
                        </a:spcAft>
                      </a:pPr>
                      <a:r>
                        <a:rPr lang="en-US" sz="1100" b="1" dirty="0">
                          <a:effectLst/>
                          <a:latin typeface="Century Gothic" panose="020B0502020202020204" pitchFamily="34" charset="0"/>
                          <a:ea typeface="Times New Roman" panose="02020603050405020304" pitchFamily="18" charset="0"/>
                        </a:rPr>
                        <a:t>So What?</a:t>
                      </a:r>
                      <a:endParaRPr lang="en-US" sz="1200" dirty="0">
                        <a:effectLst/>
                        <a:latin typeface="Century Gothic" panose="020B0502020202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000">
                          <a:effectLst/>
                          <a:latin typeface="Century Gothic" panose="020B0502020202020204" pitchFamily="34" charset="0"/>
                          <a:ea typeface="Times New Roman" panose="02020603050405020304" pitchFamily="18" charset="0"/>
                        </a:rPr>
                        <a:t>The GPL dominates the free software world by significant margins. While it’s a favorite for those committed to the open source movement, many are shying away from it because of its viral nature which can potentially scare clients.</a:t>
                      </a:r>
                      <a:endParaRPr lang="en-US" sz="1200">
                        <a:effectLst/>
                        <a:latin typeface="Century Gothic" panose="020B0502020202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000">
                          <a:effectLst/>
                          <a:latin typeface="Century Gothic" panose="020B0502020202020204" pitchFamily="34" charset="0"/>
                          <a:ea typeface="Times New Roman" panose="02020603050405020304" pitchFamily="18" charset="0"/>
                        </a:rPr>
                        <a:t>Not viral like it’s GPL counterpart. Software can be dynamically linked to other LGPL licensed libraries without having to release your source code under LGPL. This license is generally used for software libraries with exception of programs such as Mozilla and Open Office. </a:t>
                      </a:r>
                      <a:endParaRPr lang="en-US" sz="1200">
                        <a:effectLst/>
                        <a:latin typeface="Century Gothic" panose="020B0502020202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000">
                          <a:effectLst/>
                          <a:latin typeface="Century Gothic" panose="020B0502020202020204" pitchFamily="34" charset="0"/>
                          <a:ea typeface="Times New Roman" panose="02020603050405020304" pitchFamily="18" charset="0"/>
                        </a:rPr>
                        <a:t>The BSD license is popular because of the flexibility it allows its licensees. There are really no limitations to what the licensee can do with the software other than the attribution requirements.</a:t>
                      </a:r>
                      <a:endParaRPr lang="en-US" sz="1200">
                        <a:effectLst/>
                        <a:latin typeface="Century Gothic" panose="020B0502020202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000">
                          <a:effectLst/>
                          <a:latin typeface="Century Gothic" panose="020B0502020202020204" pitchFamily="34" charset="0"/>
                          <a:ea typeface="Times New Roman" panose="02020603050405020304" pitchFamily="18" charset="0"/>
                        </a:rPr>
                        <a:t>This is becoming a very popular license because of the extreme simplicity of its text. The whole license is about half a page long and is very permissive like the BSD license.</a:t>
                      </a:r>
                      <a:endParaRPr lang="en-US" sz="1200">
                        <a:effectLst/>
                        <a:latin typeface="Century Gothic" panose="020B0502020202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000" dirty="0">
                          <a:effectLst/>
                          <a:latin typeface="Century Gothic" panose="020B0502020202020204" pitchFamily="34" charset="0"/>
                          <a:ea typeface="Times New Roman" panose="02020603050405020304" pitchFamily="18" charset="0"/>
                        </a:rPr>
                        <a:t>This license is somewhat similar to the BSD license, but goes into further detail in the attribution clauses and maintenance of intellectual property rights. Choosing this license over the BSD or MIT license is a matter of how specific you want your protections to be.</a:t>
                      </a:r>
                      <a:endParaRPr lang="en-US" sz="1200" dirty="0">
                        <a:effectLst/>
                        <a:latin typeface="Century Gothic" panose="020B0502020202020204" pitchFamily="34"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3082872"/>
                  </a:ext>
                </a:extLst>
              </a:tr>
            </a:tbl>
          </a:graphicData>
        </a:graphic>
      </p:graphicFrame>
      <p:sp>
        <p:nvSpPr>
          <p:cNvPr id="3" name="Rectangle 2">
            <a:extLst>
              <a:ext uri="{FF2B5EF4-FFF2-40B4-BE49-F238E27FC236}">
                <a16:creationId xmlns:a16="http://schemas.microsoft.com/office/drawing/2014/main" id="{767E6B76-ADD4-49C0-AEA6-E7E5BC9FCC88}"/>
              </a:ext>
            </a:extLst>
          </p:cNvPr>
          <p:cNvSpPr/>
          <p:nvPr/>
        </p:nvSpPr>
        <p:spPr>
          <a:xfrm>
            <a:off x="644770" y="5849035"/>
            <a:ext cx="11324492" cy="369332"/>
          </a:xfrm>
          <a:prstGeom prst="rect">
            <a:avLst/>
          </a:prstGeom>
        </p:spPr>
        <p:txBody>
          <a:bodyPr wrap="square">
            <a:spAutoFit/>
          </a:bodyPr>
          <a:lstStyle/>
          <a:p>
            <a:r>
              <a:rPr lang="en-US" dirty="0">
                <a:latin typeface="Century Gothic" panose="020B0502020202020204" pitchFamily="34" charset="0"/>
              </a:rPr>
              <a:t>https://www.newmediarights.org/open_source/new_media_rights_open_source_licensing_guide</a:t>
            </a:r>
          </a:p>
        </p:txBody>
      </p:sp>
    </p:spTree>
    <p:extLst>
      <p:ext uri="{BB962C8B-B14F-4D97-AF65-F5344CB8AC3E}">
        <p14:creationId xmlns:p14="http://schemas.microsoft.com/office/powerpoint/2010/main" val="26559436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91820A-32CA-43A4-8B71-AA26A696675C}"/>
              </a:ext>
            </a:extLst>
          </p:cNvPr>
          <p:cNvPicPr>
            <a:picLocks noChangeAspect="1"/>
          </p:cNvPicPr>
          <p:nvPr/>
        </p:nvPicPr>
        <p:blipFill rotWithShape="1">
          <a:blip r:embed="rId2"/>
          <a:srcRect t="8718" r="673" b="3590"/>
          <a:stretch/>
        </p:blipFill>
        <p:spPr>
          <a:xfrm>
            <a:off x="1418492" y="606126"/>
            <a:ext cx="9355015" cy="4645812"/>
          </a:xfrm>
          <a:prstGeom prst="rect">
            <a:avLst/>
          </a:prstGeom>
          <a:ln>
            <a:no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669257F8-2CED-46D4-AD5A-4A761EA8B52E}"/>
              </a:ext>
            </a:extLst>
          </p:cNvPr>
          <p:cNvSpPr/>
          <p:nvPr/>
        </p:nvSpPr>
        <p:spPr>
          <a:xfrm>
            <a:off x="3073377" y="5624119"/>
            <a:ext cx="6045245" cy="769441"/>
          </a:xfrm>
          <a:prstGeom prst="rect">
            <a:avLst/>
          </a:prstGeom>
        </p:spPr>
        <p:txBody>
          <a:bodyPr wrap="none">
            <a:spAutoFit/>
          </a:bodyPr>
          <a:lstStyle/>
          <a:p>
            <a:r>
              <a:rPr lang="en-US" sz="4400" dirty="0">
                <a:latin typeface="Century Gothic" panose="020B0502020202020204" pitchFamily="34" charset="0"/>
              </a:rPr>
              <a:t>https://tldrlegal.com/</a:t>
            </a:r>
          </a:p>
        </p:txBody>
      </p:sp>
    </p:spTree>
    <p:extLst>
      <p:ext uri="{BB962C8B-B14F-4D97-AF65-F5344CB8AC3E}">
        <p14:creationId xmlns:p14="http://schemas.microsoft.com/office/powerpoint/2010/main" val="33856789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BA27AA-5DA1-44B3-B0F9-1C129B0E4946}"/>
              </a:ext>
            </a:extLst>
          </p:cNvPr>
          <p:cNvPicPr>
            <a:picLocks noChangeAspect="1"/>
          </p:cNvPicPr>
          <p:nvPr/>
        </p:nvPicPr>
        <p:blipFill rotWithShape="1">
          <a:blip r:embed="rId2"/>
          <a:srcRect t="4616" r="865" b="3077"/>
          <a:stretch/>
        </p:blipFill>
        <p:spPr>
          <a:xfrm>
            <a:off x="745588" y="492369"/>
            <a:ext cx="10625797" cy="55654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375587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www.expressionspaperie.com/images/4691l.png">
            <a:extLst>
              <a:ext uri="{FF2B5EF4-FFF2-40B4-BE49-F238E27FC236}">
                <a16:creationId xmlns:a16="http://schemas.microsoft.com/office/drawing/2014/main" id="{154CE984-0B9F-411F-8567-150F0E6F1E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7650" y="0"/>
            <a:ext cx="9156700" cy="6913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878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075314-5DE3-4D92-B940-929D283BDC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49A30E53-B812-4EE3-A217-E1692AB2A6D6}"/>
              </a:ext>
            </a:extLst>
          </p:cNvPr>
          <p:cNvSpPr/>
          <p:nvPr/>
        </p:nvSpPr>
        <p:spPr>
          <a:xfrm>
            <a:off x="112272" y="6642556"/>
            <a:ext cx="3592650" cy="215444"/>
          </a:xfrm>
          <a:prstGeom prst="rect">
            <a:avLst/>
          </a:prstGeom>
        </p:spPr>
        <p:txBody>
          <a:bodyPr wrap="none">
            <a:spAutoFit/>
          </a:bodyPr>
          <a:lstStyle/>
          <a:p>
            <a:r>
              <a:rPr lang="en-US" sz="800" dirty="0">
                <a:solidFill>
                  <a:schemeClr val="bg2">
                    <a:lumMod val="25000"/>
                  </a:schemeClr>
                </a:solidFill>
                <a:latin typeface="Century Gothic" panose="020B0502020202020204" pitchFamily="34" charset="0"/>
              </a:rPr>
              <a:t>Photo CC BY-NC-ND 2.0 https://www.flickr.com/photos/stavos52093/</a:t>
            </a:r>
          </a:p>
        </p:txBody>
      </p:sp>
    </p:spTree>
    <p:extLst>
      <p:ext uri="{BB962C8B-B14F-4D97-AF65-F5344CB8AC3E}">
        <p14:creationId xmlns:p14="http://schemas.microsoft.com/office/powerpoint/2010/main" val="1732763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163D84-2845-4865-9153-ECB2000C0858}"/>
              </a:ext>
            </a:extLst>
          </p:cNvPr>
          <p:cNvSpPr txBox="1"/>
          <p:nvPr/>
        </p:nvSpPr>
        <p:spPr>
          <a:xfrm>
            <a:off x="3418703" y="1885831"/>
            <a:ext cx="5354594" cy="2215991"/>
          </a:xfrm>
          <a:prstGeom prst="rect">
            <a:avLst/>
          </a:prstGeom>
          <a:noFill/>
        </p:spPr>
        <p:txBody>
          <a:bodyPr wrap="square" rtlCol="0">
            <a:spAutoFit/>
          </a:bodyPr>
          <a:lstStyle/>
          <a:p>
            <a:r>
              <a:rPr lang="en-US" sz="13800" dirty="0">
                <a:latin typeface="Century Gothic" panose="020B0502020202020204" pitchFamily="34" charset="0"/>
              </a:rPr>
              <a:t>Open</a:t>
            </a:r>
          </a:p>
        </p:txBody>
      </p:sp>
    </p:spTree>
    <p:extLst>
      <p:ext uri="{BB962C8B-B14F-4D97-AF65-F5344CB8AC3E}">
        <p14:creationId xmlns:p14="http://schemas.microsoft.com/office/powerpoint/2010/main" val="2183798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CB265C-70EE-447D-B254-2F722E27DE4A}"/>
              </a:ext>
            </a:extLst>
          </p:cNvPr>
          <p:cNvSpPr txBox="1"/>
          <p:nvPr/>
        </p:nvSpPr>
        <p:spPr>
          <a:xfrm>
            <a:off x="1201614" y="2538826"/>
            <a:ext cx="9788771" cy="1200329"/>
          </a:xfrm>
          <a:prstGeom prst="rect">
            <a:avLst/>
          </a:prstGeom>
          <a:noFill/>
        </p:spPr>
        <p:txBody>
          <a:bodyPr wrap="square" rtlCol="0">
            <a:spAutoFit/>
          </a:bodyPr>
          <a:lstStyle/>
          <a:p>
            <a:pPr algn="ctr"/>
            <a:r>
              <a:rPr lang="en-US" sz="7200" dirty="0">
                <a:latin typeface="Century Gothic" panose="020B0502020202020204" pitchFamily="34" charset="0"/>
              </a:rPr>
              <a:t>What and Why?</a:t>
            </a:r>
          </a:p>
        </p:txBody>
      </p:sp>
    </p:spTree>
    <p:extLst>
      <p:ext uri="{BB962C8B-B14F-4D97-AF65-F5344CB8AC3E}">
        <p14:creationId xmlns:p14="http://schemas.microsoft.com/office/powerpoint/2010/main" val="3070543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3093D1-3C0C-48B0-9462-BAF9847E58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
        <p:nvSpPr>
          <p:cNvPr id="4" name="Rectangle 3">
            <a:extLst>
              <a:ext uri="{FF2B5EF4-FFF2-40B4-BE49-F238E27FC236}">
                <a16:creationId xmlns:a16="http://schemas.microsoft.com/office/drawing/2014/main" id="{EF2CA7B8-2BD5-40C5-B266-CC4E9E82DC7F}"/>
              </a:ext>
            </a:extLst>
          </p:cNvPr>
          <p:cNvSpPr/>
          <p:nvPr/>
        </p:nvSpPr>
        <p:spPr>
          <a:xfrm>
            <a:off x="1667089" y="6601525"/>
            <a:ext cx="3217547" cy="215444"/>
          </a:xfrm>
          <a:prstGeom prst="rect">
            <a:avLst/>
          </a:prstGeom>
        </p:spPr>
        <p:txBody>
          <a:bodyPr wrap="none">
            <a:spAutoFit/>
          </a:bodyPr>
          <a:lstStyle/>
          <a:p>
            <a:r>
              <a:rPr lang="en-US" sz="800" dirty="0">
                <a:latin typeface="Century Gothic" panose="020B0502020202020204" pitchFamily="34" charset="0"/>
              </a:rPr>
              <a:t>Photo CC BY-NC-SA 2.0 https://www.flickr.com/photos/ntr23/</a:t>
            </a:r>
          </a:p>
        </p:txBody>
      </p:sp>
    </p:spTree>
    <p:extLst>
      <p:ext uri="{BB962C8B-B14F-4D97-AF65-F5344CB8AC3E}">
        <p14:creationId xmlns:p14="http://schemas.microsoft.com/office/powerpoint/2010/main" val="19629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9B3ED9-FE5B-4F2E-A946-776C2BB973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79300" cy="6858000"/>
          </a:xfrm>
          <a:prstGeom prst="rect">
            <a:avLst/>
          </a:prstGeom>
        </p:spPr>
      </p:pic>
      <p:sp>
        <p:nvSpPr>
          <p:cNvPr id="4" name="Rectangle 3">
            <a:extLst>
              <a:ext uri="{FF2B5EF4-FFF2-40B4-BE49-F238E27FC236}">
                <a16:creationId xmlns:a16="http://schemas.microsoft.com/office/drawing/2014/main" id="{F3676E38-5A83-4321-90E2-E6D7FD1D7D97}"/>
              </a:ext>
            </a:extLst>
          </p:cNvPr>
          <p:cNvSpPr/>
          <p:nvPr/>
        </p:nvSpPr>
        <p:spPr>
          <a:xfrm>
            <a:off x="368279" y="6642556"/>
            <a:ext cx="3592650" cy="215444"/>
          </a:xfrm>
          <a:prstGeom prst="rect">
            <a:avLst/>
          </a:prstGeom>
        </p:spPr>
        <p:txBody>
          <a:bodyPr wrap="none">
            <a:spAutoFit/>
          </a:bodyPr>
          <a:lstStyle/>
          <a:p>
            <a:r>
              <a:rPr lang="en-US" sz="800" dirty="0">
                <a:latin typeface="Century Gothic" panose="020B0502020202020204" pitchFamily="34" charset="0"/>
              </a:rPr>
              <a:t>Photo CC BY-NC-ND 2.0 https://www.flickr.com/photos/stavos52093/</a:t>
            </a:r>
          </a:p>
        </p:txBody>
      </p:sp>
    </p:spTree>
    <p:extLst>
      <p:ext uri="{BB962C8B-B14F-4D97-AF65-F5344CB8AC3E}">
        <p14:creationId xmlns:p14="http://schemas.microsoft.com/office/powerpoint/2010/main" val="1515967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330FC9-2E21-47A6-8B67-240A7ACDA7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010" y="0"/>
            <a:ext cx="10281980" cy="6858000"/>
          </a:xfrm>
          <a:prstGeom prst="rect">
            <a:avLst/>
          </a:prstGeom>
        </p:spPr>
      </p:pic>
      <p:sp>
        <p:nvSpPr>
          <p:cNvPr id="4" name="Rectangle 3">
            <a:extLst>
              <a:ext uri="{FF2B5EF4-FFF2-40B4-BE49-F238E27FC236}">
                <a16:creationId xmlns:a16="http://schemas.microsoft.com/office/drawing/2014/main" id="{06F70C69-7140-4DA1-AFF2-DF375F65FA3E}"/>
              </a:ext>
            </a:extLst>
          </p:cNvPr>
          <p:cNvSpPr/>
          <p:nvPr/>
        </p:nvSpPr>
        <p:spPr>
          <a:xfrm>
            <a:off x="955010" y="6642556"/>
            <a:ext cx="3416320" cy="215444"/>
          </a:xfrm>
          <a:prstGeom prst="rect">
            <a:avLst/>
          </a:prstGeom>
        </p:spPr>
        <p:txBody>
          <a:bodyPr wrap="none">
            <a:spAutoFit/>
          </a:bodyPr>
          <a:lstStyle/>
          <a:p>
            <a:r>
              <a:rPr lang="en-US" sz="800" dirty="0">
                <a:latin typeface="Century Gothic" panose="020B0502020202020204" pitchFamily="34" charset="0"/>
              </a:rPr>
              <a:t>Photo CC BY-NC-ND https://www.flickr.com/photos/clement127/</a:t>
            </a:r>
          </a:p>
        </p:txBody>
      </p:sp>
    </p:spTree>
    <p:extLst>
      <p:ext uri="{BB962C8B-B14F-4D97-AF65-F5344CB8AC3E}">
        <p14:creationId xmlns:p14="http://schemas.microsoft.com/office/powerpoint/2010/main" val="418162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531</TotalTime>
  <Words>1395</Words>
  <Application>Microsoft Office PowerPoint</Application>
  <PresentationFormat>Widescreen</PresentationFormat>
  <Paragraphs>152</Paragraphs>
  <Slides>37</Slides>
  <Notes>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Calibri Light</vt:lpstr>
      <vt:lpstr>Century Gothic</vt:lpstr>
      <vt:lpstr>Times New Roman</vt:lpstr>
      <vt:lpstr>Office Theme</vt:lpstr>
      <vt:lpstr>FOSS 101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All About Open </dc:title>
  <dc:creator>Glassmeyer, Sarah</dc:creator>
  <cp:lastModifiedBy>Glassmeyer, Sarah</cp:lastModifiedBy>
  <cp:revision>2</cp:revision>
  <cp:lastPrinted>2018-01-08T21:40:10Z</cp:lastPrinted>
  <dcterms:created xsi:type="dcterms:W3CDTF">2018-01-04T17:31:40Z</dcterms:created>
  <dcterms:modified xsi:type="dcterms:W3CDTF">2018-06-19T20:33:01Z</dcterms:modified>
</cp:coreProperties>
</file>